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 id="2147483972" r:id="rId3"/>
  </p:sldMasterIdLst>
  <p:notesMasterIdLst>
    <p:notesMasterId r:id="rId13"/>
  </p:notesMasterIdLst>
  <p:sldIdLst>
    <p:sldId id="279" r:id="rId4"/>
    <p:sldId id="280" r:id="rId5"/>
    <p:sldId id="298" r:id="rId6"/>
    <p:sldId id="296" r:id="rId7"/>
    <p:sldId id="301" r:id="rId8"/>
    <p:sldId id="300" r:id="rId9"/>
    <p:sldId id="303" r:id="rId10"/>
    <p:sldId id="302" r:id="rId11"/>
    <p:sldId id="292"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5" autoAdjust="0"/>
    <p:restoredTop sz="84884" autoAdjust="0"/>
  </p:normalViewPr>
  <p:slideViewPr>
    <p:cSldViewPr snapToGrid="0">
      <p:cViewPr varScale="1">
        <p:scale>
          <a:sx n="112" d="100"/>
          <a:sy n="112" d="100"/>
        </p:scale>
        <p:origin x="1020"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2FD44EB-7BFC-4685-A91A-952C19D8DCC4}" type="datetimeFigureOut">
              <a:rPr lang="en-US" smtClean="0"/>
              <a:t>2/23/2018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BEF00A-52D3-4BBA-98A7-0C1C72CE92F9}" type="slidenum">
              <a:rPr lang="en-US" smtClean="0"/>
              <a:t>‹#›</a:t>
            </a:fld>
            <a:endParaRPr lang="en-US"/>
          </a:p>
        </p:txBody>
      </p:sp>
    </p:spTree>
    <p:extLst>
      <p:ext uri="{BB962C8B-B14F-4D97-AF65-F5344CB8AC3E}">
        <p14:creationId xmlns:p14="http://schemas.microsoft.com/office/powerpoint/2010/main" val="120603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a:t>
            </a:r>
            <a:r>
              <a:rPr lang="en-US" dirty="0" smtClean="0"/>
              <a:t>5</a:t>
            </a:r>
            <a:r>
              <a:rPr lang="en-US" baseline="0" dirty="0" smtClean="0"/>
              <a:t> minutes for new zoom users to </a:t>
            </a:r>
            <a:r>
              <a:rPr lang="en-US" baseline="0" dirty="0" smtClean="0"/>
              <a:t>setup]</a:t>
            </a:r>
            <a:endParaRPr lang="en-US" baseline="0" dirty="0" smtClean="0"/>
          </a:p>
          <a:p>
            <a:pPr marL="174708" indent="-174708">
              <a:buFont typeface="Arial" panose="020B0604020202020204" pitchFamily="34" charset="0"/>
              <a:buChar char="•"/>
            </a:pPr>
            <a:r>
              <a:rPr lang="en-US" dirty="0" smtClean="0"/>
              <a:t>Volume/mic</a:t>
            </a:r>
            <a:endParaRPr lang="en-US" dirty="0" smtClean="0"/>
          </a:p>
          <a:p>
            <a:pPr marL="174708" indent="-174708">
              <a:buFont typeface="Arial" panose="020B0604020202020204" pitchFamily="34" charset="0"/>
              <a:buChar char="•"/>
            </a:pPr>
            <a:r>
              <a:rPr lang="en-US" dirty="0" smtClean="0"/>
              <a:t>Review virtual meeting etiquette:</a:t>
            </a:r>
            <a:r>
              <a:rPr lang="en-US" baseline="0" dirty="0" smtClean="0"/>
              <a:t> start muted to avoid accidental noise/disruptions; please post questions to chat. We will have Q&amp;A at end.</a:t>
            </a:r>
          </a:p>
          <a:p>
            <a:pPr marL="174708" indent="-174708">
              <a:buFont typeface="Arial" panose="020B0604020202020204" pitchFamily="34" charset="0"/>
              <a:buChar char="•"/>
            </a:pPr>
            <a:r>
              <a:rPr lang="en-US" baseline="0" dirty="0" smtClean="0"/>
              <a:t>Meeting </a:t>
            </a:r>
            <a:r>
              <a:rPr lang="en-US" baseline="0" dirty="0" smtClean="0"/>
              <a:t>to be recorded, slides posted to website.</a:t>
            </a:r>
          </a:p>
          <a:p>
            <a:pPr marL="174708" indent="-174708">
              <a:buFont typeface="Arial" panose="020B0604020202020204" pitchFamily="34" charset="0"/>
              <a:buChar char="•"/>
            </a:pPr>
            <a:r>
              <a:rPr lang="en-US" baseline="0" dirty="0" smtClean="0"/>
              <a:t>Explain </a:t>
            </a:r>
            <a:r>
              <a:rPr lang="en-US" baseline="0" dirty="0" smtClean="0"/>
              <a:t>why Daniel is speaking: </a:t>
            </a:r>
            <a:r>
              <a:rPr lang="en-US" dirty="0"/>
              <a:t>Daniel and Claire are the primary communicators on behalf of the WMP. Key leadership such as the SC and program manager remain the same.</a:t>
            </a:r>
            <a:endParaRPr lang="en-US" dirty="0" smtClean="0">
              <a:effectLst/>
            </a:endParaRP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CDCF50C4-9D96-AF42-84EA-6A7876EBB578}" type="slidenum">
              <a:rPr lang="en-US" sz="1000">
                <a:solidFill>
                  <a:prstClr val="black"/>
                </a:solidFill>
                <a:latin typeface="Calibri"/>
              </a:rPr>
              <a:pPr defTabSz="931774">
                <a:defRPr/>
              </a:pPr>
              <a:t>1</a:t>
            </a:fld>
            <a:endParaRPr lang="en-US" sz="1000">
              <a:solidFill>
                <a:prstClr val="black"/>
              </a:solidFill>
              <a:latin typeface="Calibri"/>
            </a:endParaRPr>
          </a:p>
        </p:txBody>
      </p:sp>
    </p:spTree>
    <p:extLst>
      <p:ext uri="{BB962C8B-B14F-4D97-AF65-F5344CB8AC3E}">
        <p14:creationId xmlns:p14="http://schemas.microsoft.com/office/powerpoint/2010/main" val="380663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EF00A-52D3-4BBA-98A7-0C1C72CE92F9}" type="slidenum">
              <a:rPr lang="en-US" smtClean="0"/>
              <a:t>2</a:t>
            </a:fld>
            <a:endParaRPr lang="en-US"/>
          </a:p>
        </p:txBody>
      </p:sp>
    </p:spTree>
    <p:extLst>
      <p:ext uri="{BB962C8B-B14F-4D97-AF65-F5344CB8AC3E}">
        <p14:creationId xmlns:p14="http://schemas.microsoft.com/office/powerpoint/2010/main" val="197225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EF00A-52D3-4BBA-98A7-0C1C72CE92F9}" type="slidenum">
              <a:rPr lang="en-US" smtClean="0"/>
              <a:t>3</a:t>
            </a:fld>
            <a:endParaRPr lang="en-US"/>
          </a:p>
        </p:txBody>
      </p:sp>
    </p:spTree>
    <p:extLst>
      <p:ext uri="{BB962C8B-B14F-4D97-AF65-F5344CB8AC3E}">
        <p14:creationId xmlns:p14="http://schemas.microsoft.com/office/powerpoint/2010/main" val="35607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3587"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Lato Regular"/>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57066" indent="-291179">
              <a:defRPr sz="2000">
                <a:solidFill>
                  <a:schemeClr val="tx1"/>
                </a:solidFill>
                <a:latin typeface="Roboto Condensed" charset="0"/>
                <a:ea typeface="FontAwesome" charset="0"/>
                <a:cs typeface="FontAwesome" charset="0"/>
              </a:defRPr>
            </a:lvl2pPr>
            <a:lvl3pPr marL="1164717" indent="-232943">
              <a:defRPr sz="2000">
                <a:solidFill>
                  <a:schemeClr val="tx1"/>
                </a:solidFill>
                <a:latin typeface="Roboto Condensed" charset="0"/>
                <a:ea typeface="FontAwesome" charset="0"/>
                <a:cs typeface="FontAwesome" charset="0"/>
              </a:defRPr>
            </a:lvl3pPr>
            <a:lvl4pPr marL="1630604" indent="-232943">
              <a:defRPr sz="2000">
                <a:solidFill>
                  <a:schemeClr val="tx1"/>
                </a:solidFill>
                <a:latin typeface="Roboto Condensed" charset="0"/>
                <a:ea typeface="FontAwesome" charset="0"/>
                <a:cs typeface="FontAwesome" charset="0"/>
              </a:defRPr>
            </a:lvl4pPr>
            <a:lvl5pPr marL="2096491" indent="-232943">
              <a:defRPr sz="2000">
                <a:solidFill>
                  <a:schemeClr val="tx1"/>
                </a:solidFill>
                <a:latin typeface="Roboto Condensed" charset="0"/>
                <a:ea typeface="FontAwesome" charset="0"/>
                <a:cs typeface="FontAwesome" charset="0"/>
              </a:defRPr>
            </a:lvl5pPr>
            <a:lvl6pPr marL="2562377" indent="-232943" defTabSz="1049863" fontAlgn="base">
              <a:spcBef>
                <a:spcPct val="0"/>
              </a:spcBef>
              <a:spcAft>
                <a:spcPct val="0"/>
              </a:spcAft>
              <a:defRPr sz="2000">
                <a:solidFill>
                  <a:schemeClr val="tx1"/>
                </a:solidFill>
                <a:latin typeface="Roboto Condensed" charset="0"/>
                <a:ea typeface="FontAwesome" charset="0"/>
                <a:cs typeface="FontAwesome" charset="0"/>
              </a:defRPr>
            </a:lvl6pPr>
            <a:lvl7pPr marL="3028264" indent="-232943" defTabSz="1049863" fontAlgn="base">
              <a:spcBef>
                <a:spcPct val="0"/>
              </a:spcBef>
              <a:spcAft>
                <a:spcPct val="0"/>
              </a:spcAft>
              <a:defRPr sz="2000">
                <a:solidFill>
                  <a:schemeClr val="tx1"/>
                </a:solidFill>
                <a:latin typeface="Roboto Condensed" charset="0"/>
                <a:ea typeface="FontAwesome" charset="0"/>
                <a:cs typeface="FontAwesome" charset="0"/>
              </a:defRPr>
            </a:lvl7pPr>
            <a:lvl8pPr marL="3494151" indent="-232943" defTabSz="1049863" fontAlgn="base">
              <a:spcBef>
                <a:spcPct val="0"/>
              </a:spcBef>
              <a:spcAft>
                <a:spcPct val="0"/>
              </a:spcAft>
              <a:defRPr sz="2000">
                <a:solidFill>
                  <a:schemeClr val="tx1"/>
                </a:solidFill>
                <a:latin typeface="Roboto Condensed" charset="0"/>
                <a:ea typeface="FontAwesome" charset="0"/>
                <a:cs typeface="FontAwesome" charset="0"/>
              </a:defRPr>
            </a:lvl8pPr>
            <a:lvl9pPr marL="3960038" indent="-232943" defTabSz="1049863" fontAlgn="base">
              <a:spcBef>
                <a:spcPct val="0"/>
              </a:spcBef>
              <a:spcAft>
                <a:spcPct val="0"/>
              </a:spcAft>
              <a:defRPr sz="2000">
                <a:solidFill>
                  <a:schemeClr val="tx1"/>
                </a:solidFill>
                <a:latin typeface="Roboto Condensed" charset="0"/>
                <a:ea typeface="FontAwesome" charset="0"/>
                <a:cs typeface="FontAwesome" charset="0"/>
              </a:defRPr>
            </a:lvl9pPr>
          </a:lstStyle>
          <a:p>
            <a:pPr defTabSz="1049863" fontAlgn="base">
              <a:spcBef>
                <a:spcPct val="0"/>
              </a:spcBef>
              <a:spcAft>
                <a:spcPct val="0"/>
              </a:spcAft>
              <a:defRPr/>
            </a:pPr>
            <a:r>
              <a:rPr lang="en-US" sz="1200" dirty="0">
                <a:solidFill>
                  <a:prstClr val="black"/>
                </a:solidFill>
                <a:latin typeface="Lato Regular"/>
                <a:cs typeface="Arial"/>
              </a:rPr>
              <a:t>My First Template</a:t>
            </a:r>
          </a:p>
        </p:txBody>
      </p:sp>
    </p:spTree>
    <p:extLst>
      <p:ext uri="{BB962C8B-B14F-4D97-AF65-F5344CB8AC3E}">
        <p14:creationId xmlns:p14="http://schemas.microsoft.com/office/powerpoint/2010/main" val="409763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7">
              <a:defRPr/>
            </a:pPr>
            <a:r>
              <a:rPr lang="en-US" dirty="0">
                <a:solidFill>
                  <a:srgbClr val="445469"/>
                </a:solidFill>
                <a:latin typeface="Arial" charset="0"/>
                <a:ea typeface="Arial" charset="0"/>
                <a:cs typeface="Arial" charset="0"/>
              </a:rPr>
              <a:t>Short-term updates to targeted areas identified as important to Fall 2018 enrollment &amp; retention.</a:t>
            </a:r>
          </a:p>
          <a:p>
            <a:endParaRPr lang="en-US" dirty="0" smtClean="0"/>
          </a:p>
          <a:p>
            <a:r>
              <a:rPr lang="en-US" dirty="0" smtClean="0"/>
              <a:t>Orientation &amp; International websites.</a:t>
            </a:r>
          </a:p>
          <a:p>
            <a:endParaRPr lang="en-US" dirty="0" smtClean="0"/>
          </a:p>
          <a:p>
            <a:r>
              <a:rPr lang="en-US" b="1" u="sng" dirty="0" smtClean="0"/>
              <a:t>NEXT</a:t>
            </a:r>
            <a:r>
              <a:rPr lang="en-US" dirty="0" smtClean="0"/>
              <a:t>:</a:t>
            </a:r>
            <a:r>
              <a:rPr lang="en-US" baseline="0" dirty="0" smtClean="0"/>
              <a:t> Procurement update (Mai)</a:t>
            </a:r>
            <a:endParaRPr lang="en-US" dirty="0"/>
          </a:p>
        </p:txBody>
      </p:sp>
      <p:sp>
        <p:nvSpPr>
          <p:cNvPr id="4" name="Slide Number Placeholder 3"/>
          <p:cNvSpPr>
            <a:spLocks noGrp="1"/>
          </p:cNvSpPr>
          <p:nvPr>
            <p:ph type="sldNum" sz="quarter" idx="10"/>
          </p:nvPr>
        </p:nvSpPr>
        <p:spPr/>
        <p:txBody>
          <a:bodyPr/>
          <a:lstStyle/>
          <a:p>
            <a:fld id="{24BEF00A-52D3-4BBA-98A7-0C1C72CE92F9}" type="slidenum">
              <a:rPr lang="en-US" smtClean="0"/>
              <a:t>5</a:t>
            </a:fld>
            <a:endParaRPr lang="en-US"/>
          </a:p>
        </p:txBody>
      </p:sp>
    </p:spTree>
    <p:extLst>
      <p:ext uri="{BB962C8B-B14F-4D97-AF65-F5344CB8AC3E}">
        <p14:creationId xmlns:p14="http://schemas.microsoft.com/office/powerpoint/2010/main" val="413899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to be confused</a:t>
            </a:r>
            <a:r>
              <a:rPr lang="en-US" baseline="0" dirty="0" smtClean="0"/>
              <a:t> with Journey mapping</a:t>
            </a:r>
            <a:endParaRPr lang="en-US" dirty="0"/>
          </a:p>
        </p:txBody>
      </p:sp>
      <p:sp>
        <p:nvSpPr>
          <p:cNvPr id="4" name="Slide Number Placeholder 3"/>
          <p:cNvSpPr>
            <a:spLocks noGrp="1"/>
          </p:cNvSpPr>
          <p:nvPr>
            <p:ph type="sldNum" sz="quarter" idx="10"/>
          </p:nvPr>
        </p:nvSpPr>
        <p:spPr/>
        <p:txBody>
          <a:bodyPr/>
          <a:lstStyle/>
          <a:p>
            <a:fld id="{24BEF00A-52D3-4BBA-98A7-0C1C72CE92F9}" type="slidenum">
              <a:rPr lang="en-US" smtClean="0"/>
              <a:t>6</a:t>
            </a:fld>
            <a:endParaRPr lang="en-US"/>
          </a:p>
        </p:txBody>
      </p:sp>
    </p:spTree>
    <p:extLst>
      <p:ext uri="{BB962C8B-B14F-4D97-AF65-F5344CB8AC3E}">
        <p14:creationId xmlns:p14="http://schemas.microsoft.com/office/powerpoint/2010/main" val="163265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Some of</a:t>
            </a:r>
            <a:r>
              <a:rPr lang="en-US" baseline="0" dirty="0" smtClean="0"/>
              <a:t> the design stage deliverables.</a:t>
            </a:r>
            <a:endParaRPr lang="en-US" dirty="0" smtClean="0"/>
          </a:p>
          <a:p>
            <a:pPr defTabSz="931774">
              <a:defRPr/>
            </a:pPr>
            <a:endParaRPr lang="en-US" dirty="0" smtClean="0"/>
          </a:p>
          <a:p>
            <a:pPr defTabSz="931774">
              <a:defRPr/>
            </a:pPr>
            <a:r>
              <a:rPr lang="en-US" dirty="0" smtClean="0"/>
              <a:t>We </a:t>
            </a:r>
            <a:r>
              <a:rPr lang="en-US" dirty="0"/>
              <a:t>have tentative idea of where we are going, the overall direction is important and that</a:t>
            </a:r>
            <a:r>
              <a:rPr lang="en-US" baseline="0" dirty="0"/>
              <a:t> is what is laid out in the SOW along with what is needed to be achieved </a:t>
            </a:r>
            <a:endParaRPr lang="en-US" dirty="0"/>
          </a:p>
          <a:p>
            <a:endParaRPr lang="en-US" dirty="0" smtClean="0"/>
          </a:p>
          <a:p>
            <a:pPr defTabSz="931774">
              <a:defRPr/>
            </a:pPr>
            <a:r>
              <a:rPr lang="en-US" dirty="0"/>
              <a:t>Reminder that not all UTA websites/webpages will go to Sitecore. Only the public-facing ones will be hosted in Sitecore.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4BEF00A-52D3-4BBA-98A7-0C1C72CE92F9}" type="slidenum">
              <a:rPr lang="en-US" smtClean="0"/>
              <a:t>7</a:t>
            </a:fld>
            <a:endParaRPr lang="en-US"/>
          </a:p>
        </p:txBody>
      </p:sp>
    </p:spTree>
    <p:extLst>
      <p:ext uri="{BB962C8B-B14F-4D97-AF65-F5344CB8AC3E}">
        <p14:creationId xmlns:p14="http://schemas.microsoft.com/office/powerpoint/2010/main" val="136533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7">
              <a:defRPr/>
            </a:pPr>
            <a:r>
              <a:rPr lang="en-US" b="1" dirty="0" smtClean="0"/>
              <a:t>NEXT</a:t>
            </a:r>
            <a:r>
              <a:rPr lang="en-US" dirty="0" smtClean="0"/>
              <a:t>: Business Affairs training and support (current and future) (Lee)</a:t>
            </a:r>
          </a:p>
          <a:p>
            <a:pPr defTabSz="931587">
              <a:defRPr/>
            </a:pPr>
            <a:endParaRPr lang="en-US" dirty="0" smtClean="0"/>
          </a:p>
          <a:p>
            <a:pPr defTabSz="931587">
              <a:defRPr/>
            </a:pPr>
            <a:r>
              <a:rPr lang="en-US" b="1" dirty="0" smtClean="0"/>
              <a:t>NEXT </a:t>
            </a:r>
            <a:r>
              <a:rPr lang="en-US" b="1" dirty="0" err="1" smtClean="0"/>
              <a:t>NEXT</a:t>
            </a:r>
            <a:r>
              <a:rPr lang="en-US" dirty="0" smtClean="0"/>
              <a:t>: Cascade Server Upgrade (Deepika)</a:t>
            </a:r>
          </a:p>
          <a:p>
            <a:pPr defTabSz="931587">
              <a:defRPr/>
            </a:pPr>
            <a:endParaRPr lang="en-US" dirty="0" smtClean="0"/>
          </a:p>
          <a:p>
            <a:pPr defTabSz="931587">
              <a:defRPr/>
            </a:pPr>
            <a:endParaRPr lang="en-US" dirty="0"/>
          </a:p>
        </p:txBody>
      </p:sp>
      <p:sp>
        <p:nvSpPr>
          <p:cNvPr id="4" name="Slide Number Placeholder 3"/>
          <p:cNvSpPr>
            <a:spLocks noGrp="1"/>
          </p:cNvSpPr>
          <p:nvPr>
            <p:ph type="sldNum" sz="quarter" idx="10"/>
          </p:nvPr>
        </p:nvSpPr>
        <p:spPr/>
        <p:txBody>
          <a:bodyPr/>
          <a:lstStyle/>
          <a:p>
            <a:fld id="{24BEF00A-52D3-4BBA-98A7-0C1C72CE92F9}" type="slidenum">
              <a:rPr lang="en-US" smtClean="0"/>
              <a:t>8</a:t>
            </a:fld>
            <a:endParaRPr lang="en-US"/>
          </a:p>
        </p:txBody>
      </p:sp>
    </p:spTree>
    <p:extLst>
      <p:ext uri="{BB962C8B-B14F-4D97-AF65-F5344CB8AC3E}">
        <p14:creationId xmlns:p14="http://schemas.microsoft.com/office/powerpoint/2010/main" val="376857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Continue reviewing your pages periodically in </a:t>
            </a:r>
            <a:r>
              <a:rPr lang="en-US" dirty="0" err="1"/>
              <a:t>SiteImprove</a:t>
            </a:r>
            <a:endParaRPr lang="en-US" dirty="0"/>
          </a:p>
          <a:p>
            <a:pPr marL="174708" indent="-174708">
              <a:buFont typeface="Arial" panose="020B0604020202020204" pitchFamily="34" charset="0"/>
              <a:buChar char="•"/>
            </a:pPr>
            <a:r>
              <a:rPr lang="en-US" dirty="0"/>
              <a:t>Continue to correct your links and misspellings</a:t>
            </a:r>
          </a:p>
          <a:p>
            <a:pPr marL="174708" indent="-174708">
              <a:buFont typeface="Arial" panose="020B0604020202020204" pitchFamily="34" charset="0"/>
              <a:buChar char="•"/>
            </a:pPr>
            <a:r>
              <a:rPr lang="en-US" dirty="0"/>
              <a:t>Start to have discussions about how you think people end up on your pages and what questions they’re looking to answer – don’t look at your pages while you do this exercise. Then, look at your pages and see if these answers are proximately displayed and if not, how many clicks does it take to find them. Make notes.</a:t>
            </a:r>
          </a:p>
          <a:p>
            <a:endParaRPr lang="en-US" dirty="0"/>
          </a:p>
        </p:txBody>
      </p:sp>
      <p:sp>
        <p:nvSpPr>
          <p:cNvPr id="4" name="Slide Number Placeholder 3"/>
          <p:cNvSpPr>
            <a:spLocks noGrp="1"/>
          </p:cNvSpPr>
          <p:nvPr>
            <p:ph type="sldNum" sz="quarter" idx="10"/>
          </p:nvPr>
        </p:nvSpPr>
        <p:spPr/>
        <p:txBody>
          <a:bodyPr/>
          <a:lstStyle/>
          <a:p>
            <a:fld id="{24BEF00A-52D3-4BBA-98A7-0C1C72CE92F9}" type="slidenum">
              <a:rPr lang="en-US" smtClean="0"/>
              <a:t>9</a:t>
            </a:fld>
            <a:endParaRPr lang="en-US"/>
          </a:p>
        </p:txBody>
      </p:sp>
    </p:spTree>
    <p:extLst>
      <p:ext uri="{BB962C8B-B14F-4D97-AF65-F5344CB8AC3E}">
        <p14:creationId xmlns:p14="http://schemas.microsoft.com/office/powerpoint/2010/main" val="592229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793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Foo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2267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800" dirty="0">
                <a:solidFill>
                  <a:prstClr val="white"/>
                </a:solidFill>
              </a:rPr>
              <a:t> v</a:t>
            </a:r>
          </a:p>
        </p:txBody>
      </p:sp>
    </p:spTree>
    <p:extLst>
      <p:ext uri="{BB962C8B-B14F-4D97-AF65-F5344CB8AC3E}">
        <p14:creationId xmlns:p14="http://schemas.microsoft.com/office/powerpoint/2010/main" val="1712607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2567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0563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026778725"/>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015"/>
            <a:ext cx="1259942" cy="1258811"/>
          </a:xfrm>
          <a:prstGeom prst="ellipse">
            <a:avLst/>
          </a:prstGeom>
        </p:spPr>
        <p:txBody>
          <a:bodyPr>
            <a:noAutofit/>
          </a:bodyPr>
          <a:lstStyle>
            <a:lvl1pPr marL="0" indent="0">
              <a:lnSpc>
                <a:spcPct val="130000"/>
              </a:lnSpc>
              <a:buNone/>
              <a:defRPr sz="12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4134531" y="1592554"/>
            <a:ext cx="1259942" cy="1258811"/>
          </a:xfrm>
          <a:prstGeom prst="ellipse">
            <a:avLst/>
          </a:prstGeom>
        </p:spPr>
        <p:txBody>
          <a:bodyPr>
            <a:normAutofit/>
          </a:bodyPr>
          <a:lstStyle>
            <a:lvl1pPr marL="0" indent="0">
              <a:lnSpc>
                <a:spcPct val="130000"/>
              </a:lnSpc>
              <a:buNone/>
              <a:defRPr sz="1200"/>
            </a:lvl1pPr>
          </a:lstStyle>
          <a:p>
            <a:r>
              <a:rPr lang="en-US" dirty="0"/>
              <a:t>Drag  Your Picture Here</a:t>
            </a:r>
          </a:p>
        </p:txBody>
      </p:sp>
      <p:sp>
        <p:nvSpPr>
          <p:cNvPr id="76" name="Picture Placeholder 13"/>
          <p:cNvSpPr>
            <a:spLocks noGrp="1" noChangeAspect="1"/>
          </p:cNvSpPr>
          <p:nvPr>
            <p:ph type="pic" sz="quarter" idx="12" hasCustomPrompt="1"/>
          </p:nvPr>
        </p:nvSpPr>
        <p:spPr>
          <a:xfrm>
            <a:off x="683998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956432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8214258" y="4054258"/>
            <a:ext cx="1259942" cy="1258811"/>
          </a:xfrm>
          <a:prstGeom prst="ellipse">
            <a:avLst/>
          </a:prstGeom>
        </p:spPr>
        <p:txBody>
          <a:bodyPr>
            <a:normAutofit/>
          </a:bodyPr>
          <a:lstStyle>
            <a:lvl1pPr>
              <a:lnSpc>
                <a:spcPct val="130000"/>
              </a:lnSpc>
              <a:defRPr sz="1200"/>
            </a:lvl1pPr>
          </a:lstStyle>
          <a:p>
            <a:r>
              <a:rPr lang="en-US" dirty="0"/>
              <a:t>Drag  Your Picture Here</a:t>
            </a:r>
          </a:p>
        </p:txBody>
      </p:sp>
      <p:sp>
        <p:nvSpPr>
          <p:cNvPr id="79" name="Picture Placeholder 13"/>
          <p:cNvSpPr>
            <a:spLocks noGrp="1" noChangeAspect="1"/>
          </p:cNvSpPr>
          <p:nvPr>
            <p:ph type="pic" sz="quarter" idx="15" hasCustomPrompt="1"/>
          </p:nvPr>
        </p:nvSpPr>
        <p:spPr>
          <a:xfrm>
            <a:off x="5499535" y="4054258"/>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756072" y="404004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Tree>
    <p:extLst>
      <p:ext uri="{BB962C8B-B14F-4D97-AF65-F5344CB8AC3E}">
        <p14:creationId xmlns:p14="http://schemas.microsoft.com/office/powerpoint/2010/main" val="273768873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20483"/>
            <a:ext cx="12192000" cy="2838449"/>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106858133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1709862"/>
            <a:ext cx="12192000" cy="3158274"/>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327707716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ptop Project">
    <p:spTree>
      <p:nvGrpSpPr>
        <p:cNvPr id="1" name=""/>
        <p:cNvGrpSpPr/>
        <p:nvPr/>
      </p:nvGrpSpPr>
      <p:grpSpPr>
        <a:xfrm>
          <a:off x="0" y="0"/>
          <a:ext cx="0" cy="0"/>
          <a:chOff x="0" y="0"/>
          <a:chExt cx="0" cy="0"/>
        </a:xfrm>
      </p:grpSpPr>
      <p:sp>
        <p:nvSpPr>
          <p:cNvPr id="14" name="Picture Placeholder 9"/>
          <p:cNvSpPr>
            <a:spLocks noGrp="1" noChangeAspect="1"/>
          </p:cNvSpPr>
          <p:nvPr>
            <p:ph type="pic" sz="quarter" idx="11"/>
          </p:nvPr>
        </p:nvSpPr>
        <p:spPr>
          <a:xfrm>
            <a:off x="1687360" y="2163534"/>
            <a:ext cx="4422647" cy="2769218"/>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5854744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19846"/>
            <a:ext cx="10972800" cy="1143004"/>
          </a:xfrm>
        </p:spPr>
        <p:txBody>
          <a:bodyPr/>
          <a:lstStyle>
            <a:lvl1pPr>
              <a:defRPr b="1" i="0"/>
            </a:lvl1pPr>
          </a:lstStyle>
          <a:p>
            <a:r>
              <a:rPr lang="en-US"/>
              <a:t>Click to edit Master title style</a:t>
            </a:r>
            <a:endParaRPr lang="en-US" dirty="0"/>
          </a:p>
        </p:txBody>
      </p:sp>
    </p:spTree>
    <p:extLst>
      <p:ext uri="{BB962C8B-B14F-4D97-AF65-F5344CB8AC3E}">
        <p14:creationId xmlns:p14="http://schemas.microsoft.com/office/powerpoint/2010/main" val="1941042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6711772" y="1876518"/>
            <a:ext cx="4339462" cy="249108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05595073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1109428" y="1803401"/>
            <a:ext cx="2133600" cy="2133600"/>
          </a:xfrm>
          <a:prstGeom prst="ellipse">
            <a:avLst/>
          </a:prstGeom>
        </p:spPr>
        <p:txBody>
          <a:bodyPr>
            <a:normAutofit/>
          </a:bodyPr>
          <a:lstStyle>
            <a:lvl1pPr>
              <a:defRPr sz="1600"/>
            </a:lvl1pPr>
          </a:lstStyle>
          <a:p>
            <a:endParaRPr lang="en-US" dirty="0"/>
          </a:p>
        </p:txBody>
      </p:sp>
      <p:sp>
        <p:nvSpPr>
          <p:cNvPr id="18" name="Picture Placeholder 22"/>
          <p:cNvSpPr>
            <a:spLocks noGrp="1" noChangeAspect="1"/>
          </p:cNvSpPr>
          <p:nvPr>
            <p:ph type="pic" sz="quarter" idx="16"/>
          </p:nvPr>
        </p:nvSpPr>
        <p:spPr>
          <a:xfrm>
            <a:off x="3657600" y="1803401"/>
            <a:ext cx="2133600" cy="2133600"/>
          </a:xfrm>
          <a:prstGeom prst="ellipse">
            <a:avLst/>
          </a:prstGeom>
        </p:spPr>
        <p:txBody>
          <a:bodyPr>
            <a:normAutofit/>
          </a:bodyPr>
          <a:lstStyle>
            <a:lvl1pPr>
              <a:defRPr sz="1600"/>
            </a:lvl1pPr>
          </a:lstStyle>
          <a:p>
            <a:endParaRPr lang="en-US" dirty="0"/>
          </a:p>
        </p:txBody>
      </p:sp>
      <p:sp>
        <p:nvSpPr>
          <p:cNvPr id="19" name="Picture Placeholder 22"/>
          <p:cNvSpPr>
            <a:spLocks noGrp="1" noChangeAspect="1"/>
          </p:cNvSpPr>
          <p:nvPr>
            <p:ph type="pic" sz="quarter" idx="17"/>
          </p:nvPr>
        </p:nvSpPr>
        <p:spPr>
          <a:xfrm>
            <a:off x="6096000" y="1803401"/>
            <a:ext cx="2133600" cy="2133600"/>
          </a:xfrm>
          <a:prstGeom prst="ellipse">
            <a:avLst/>
          </a:prstGeom>
        </p:spPr>
        <p:txBody>
          <a:bodyPr>
            <a:normAutofit/>
          </a:bodyPr>
          <a:lstStyle>
            <a:lvl1pPr>
              <a:defRPr sz="1600"/>
            </a:lvl1pPr>
          </a:lstStyle>
          <a:p>
            <a:endParaRPr lang="en-US" dirty="0"/>
          </a:p>
        </p:txBody>
      </p:sp>
      <p:sp>
        <p:nvSpPr>
          <p:cNvPr id="20" name="Picture Placeholder 22"/>
          <p:cNvSpPr>
            <a:spLocks noGrp="1" noChangeAspect="1"/>
          </p:cNvSpPr>
          <p:nvPr>
            <p:ph type="pic" sz="quarter" idx="18"/>
          </p:nvPr>
        </p:nvSpPr>
        <p:spPr>
          <a:xfrm>
            <a:off x="8534400" y="1803401"/>
            <a:ext cx="2133600" cy="2133600"/>
          </a:xfrm>
          <a:prstGeom prst="ellipse">
            <a:avLst/>
          </a:prstGeom>
        </p:spPr>
        <p:txBody>
          <a:bodyPr>
            <a:normAutofit/>
          </a:bodyPr>
          <a:lstStyle>
            <a:lvl1pPr>
              <a:defRPr sz="1600"/>
            </a:lvl1pPr>
          </a:lstStyle>
          <a:p>
            <a:endParaRPr lang="en-US" dirty="0"/>
          </a:p>
        </p:txBody>
      </p:sp>
    </p:spTree>
    <p:extLst>
      <p:ext uri="{BB962C8B-B14F-4D97-AF65-F5344CB8AC3E}">
        <p14:creationId xmlns:p14="http://schemas.microsoft.com/office/powerpoint/2010/main" val="117828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5029200" y="1260656"/>
            <a:ext cx="2133600" cy="2133600"/>
          </a:xfrm>
          <a:prstGeom prst="ellipse">
            <a:avLst/>
          </a:prstGeo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260485807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11545" y="2195658"/>
            <a:ext cx="12191997" cy="2125087"/>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38638863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ree Team">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1198564" y="1779589"/>
            <a:ext cx="3206751" cy="3138488"/>
          </a:xfrm>
        </p:spPr>
        <p:txBody>
          <a:bodyPr>
            <a:normAutofit/>
          </a:bodyPr>
          <a:lstStyle>
            <a:lvl1pPr marL="0" indent="0">
              <a:buNone/>
              <a:defRPr sz="1600">
                <a:solidFill>
                  <a:schemeClr val="accent1"/>
                </a:solidFill>
              </a:defRPr>
            </a:lvl1pPr>
          </a:lstStyle>
          <a:p>
            <a:endParaRPr lang="id-ID" dirty="0"/>
          </a:p>
        </p:txBody>
      </p:sp>
      <p:sp>
        <p:nvSpPr>
          <p:cNvPr id="16" name="Picture Placeholder 14"/>
          <p:cNvSpPr>
            <a:spLocks noGrp="1" noChangeAspect="1"/>
          </p:cNvSpPr>
          <p:nvPr>
            <p:ph type="pic" sz="quarter" idx="11"/>
          </p:nvPr>
        </p:nvSpPr>
        <p:spPr>
          <a:xfrm>
            <a:off x="4500564" y="1779589"/>
            <a:ext cx="3206751" cy="3138488"/>
          </a:xfrm>
        </p:spPr>
        <p:txBody>
          <a:bodyPr>
            <a:normAutofit/>
          </a:bodyPr>
          <a:lstStyle>
            <a:lvl1pPr marL="0" indent="0">
              <a:buNone/>
              <a:defRPr sz="1600">
                <a:solidFill>
                  <a:schemeClr val="accent1"/>
                </a:solidFill>
              </a:defRPr>
            </a:lvl1pPr>
          </a:lstStyle>
          <a:p>
            <a:endParaRPr lang="id-ID" dirty="0"/>
          </a:p>
        </p:txBody>
      </p:sp>
      <p:sp>
        <p:nvSpPr>
          <p:cNvPr id="17" name="Picture Placeholder 14"/>
          <p:cNvSpPr>
            <a:spLocks noGrp="1" noChangeAspect="1"/>
          </p:cNvSpPr>
          <p:nvPr>
            <p:ph type="pic" sz="quarter" idx="12"/>
          </p:nvPr>
        </p:nvSpPr>
        <p:spPr>
          <a:xfrm>
            <a:off x="7815264" y="1784351"/>
            <a:ext cx="3206751" cy="3138488"/>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12021399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2084388" y="2000250"/>
            <a:ext cx="3206751" cy="3138488"/>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19497984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2192000" cy="6858000"/>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169466278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upport-team">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255589" y="1692238"/>
            <a:ext cx="4030217" cy="3977969"/>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093221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pp Design 01">
    <p:spTree>
      <p:nvGrpSpPr>
        <p:cNvPr id="1" name=""/>
        <p:cNvGrpSpPr/>
        <p:nvPr/>
      </p:nvGrpSpPr>
      <p:grpSpPr>
        <a:xfrm>
          <a:off x="0" y="0"/>
          <a:ext cx="0" cy="0"/>
          <a:chOff x="0" y="0"/>
          <a:chExt cx="0" cy="0"/>
        </a:xfrm>
      </p:grpSpPr>
      <p:sp>
        <p:nvSpPr>
          <p:cNvPr id="23" name="Picture Placeholder 16"/>
          <p:cNvSpPr>
            <a:spLocks noGrp="1" noChangeAspect="1"/>
          </p:cNvSpPr>
          <p:nvPr userDrawn="1">
            <p:ph type="pic" sz="quarter" idx="13"/>
          </p:nvPr>
        </p:nvSpPr>
        <p:spPr>
          <a:xfrm>
            <a:off x="4303918" y="2557198"/>
            <a:ext cx="944871" cy="2572187"/>
          </a:xfrm>
        </p:spPr>
        <p:txBody>
          <a:bodyPr>
            <a:normAutofit/>
          </a:bodyPr>
          <a:lstStyle>
            <a:lvl1pPr marL="0" indent="0">
              <a:buNone/>
              <a:defRPr sz="700"/>
            </a:lvl1pPr>
          </a:lstStyle>
          <a:p>
            <a:endParaRPr lang="en-US" dirty="0"/>
          </a:p>
        </p:txBody>
      </p:sp>
      <p:sp>
        <p:nvSpPr>
          <p:cNvPr id="24" name="Picture Placeholder 16"/>
          <p:cNvSpPr>
            <a:spLocks noGrp="1" noChangeAspect="1"/>
          </p:cNvSpPr>
          <p:nvPr userDrawn="1">
            <p:ph type="pic" sz="quarter" idx="14"/>
          </p:nvPr>
        </p:nvSpPr>
        <p:spPr>
          <a:xfrm>
            <a:off x="1165167" y="2550141"/>
            <a:ext cx="896020" cy="2572188"/>
          </a:xfrm>
        </p:spPr>
        <p:txBody>
          <a:bodyPr>
            <a:normAutofit/>
          </a:bodyPr>
          <a:lstStyle>
            <a:lvl1pPr marL="0" indent="0">
              <a:buNone/>
              <a:defRPr sz="700"/>
            </a:lvl1pPr>
          </a:lstStyle>
          <a:p>
            <a:endParaRPr lang="en-US" dirty="0"/>
          </a:p>
        </p:txBody>
      </p:sp>
      <p:sp>
        <p:nvSpPr>
          <p:cNvPr id="25" name="Picture Placeholder 16"/>
          <p:cNvSpPr>
            <a:spLocks noGrp="1" noChangeAspect="1"/>
          </p:cNvSpPr>
          <p:nvPr>
            <p:ph type="pic" sz="quarter" idx="10"/>
          </p:nvPr>
        </p:nvSpPr>
        <p:spPr>
          <a:xfrm>
            <a:off x="2252868" y="2267919"/>
            <a:ext cx="1889744" cy="3369467"/>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3543856494"/>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pp Design 02">
    <p:spTree>
      <p:nvGrpSpPr>
        <p:cNvPr id="1" name=""/>
        <p:cNvGrpSpPr/>
        <p:nvPr/>
      </p:nvGrpSpPr>
      <p:grpSpPr>
        <a:xfrm>
          <a:off x="0" y="0"/>
          <a:ext cx="0" cy="0"/>
          <a:chOff x="0" y="0"/>
          <a:chExt cx="0" cy="0"/>
        </a:xfrm>
      </p:grpSpPr>
      <p:sp>
        <p:nvSpPr>
          <p:cNvPr id="26" name="Picture Placeholder 9"/>
          <p:cNvSpPr>
            <a:spLocks noGrp="1" noChangeAspect="1"/>
          </p:cNvSpPr>
          <p:nvPr>
            <p:ph type="pic" sz="quarter" idx="10"/>
          </p:nvPr>
        </p:nvSpPr>
        <p:spPr>
          <a:xfrm>
            <a:off x="2116468" y="2292692"/>
            <a:ext cx="1418177" cy="2544377"/>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30" name="Picture Placeholder 9"/>
          <p:cNvSpPr>
            <a:spLocks noGrp="1" noChangeAspect="1"/>
          </p:cNvSpPr>
          <p:nvPr>
            <p:ph type="pic" sz="quarter" idx="11"/>
          </p:nvPr>
        </p:nvSpPr>
        <p:spPr>
          <a:xfrm>
            <a:off x="5401831" y="2292692"/>
            <a:ext cx="1418177" cy="2544377"/>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34" name="Picture Placeholder 9"/>
          <p:cNvSpPr>
            <a:spLocks noGrp="1" noChangeAspect="1"/>
          </p:cNvSpPr>
          <p:nvPr>
            <p:ph type="pic" sz="quarter" idx="12"/>
          </p:nvPr>
        </p:nvSpPr>
        <p:spPr>
          <a:xfrm>
            <a:off x="8732070" y="2292692"/>
            <a:ext cx="1418177" cy="254437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1634003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2380771" y="1755897"/>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t>Drag picture to placeholder or click icon to add</a:t>
            </a:r>
          </a:p>
        </p:txBody>
      </p:sp>
    </p:spTree>
    <p:extLst>
      <p:ext uri="{BB962C8B-B14F-4D97-AF65-F5344CB8AC3E}">
        <p14:creationId xmlns:p14="http://schemas.microsoft.com/office/powerpoint/2010/main" val="422011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ockup-dev2">
    <p:spTree>
      <p:nvGrpSpPr>
        <p:cNvPr id="1" name=""/>
        <p:cNvGrpSpPr/>
        <p:nvPr/>
      </p:nvGrpSpPr>
      <p:grpSpPr>
        <a:xfrm>
          <a:off x="0" y="0"/>
          <a:ext cx="0" cy="0"/>
          <a:chOff x="0" y="0"/>
          <a:chExt cx="0" cy="0"/>
        </a:xfrm>
      </p:grpSpPr>
      <p:sp>
        <p:nvSpPr>
          <p:cNvPr id="38" name="Picture Placeholder 16"/>
          <p:cNvSpPr>
            <a:spLocks noGrp="1" noChangeAspect="1"/>
          </p:cNvSpPr>
          <p:nvPr>
            <p:ph type="pic" sz="quarter" idx="13"/>
          </p:nvPr>
        </p:nvSpPr>
        <p:spPr>
          <a:xfrm>
            <a:off x="7036984" y="2394392"/>
            <a:ext cx="1006768" cy="2385050"/>
          </a:xfrm>
        </p:spPr>
        <p:txBody>
          <a:bodyPr>
            <a:normAutofit/>
          </a:bodyPr>
          <a:lstStyle>
            <a:lvl1pPr marL="0" indent="0">
              <a:buNone/>
              <a:defRPr sz="600"/>
            </a:lvl1pPr>
          </a:lstStyle>
          <a:p>
            <a:endParaRPr lang="en-US" dirty="0"/>
          </a:p>
        </p:txBody>
      </p:sp>
      <p:sp>
        <p:nvSpPr>
          <p:cNvPr id="39" name="Picture Placeholder 16"/>
          <p:cNvSpPr>
            <a:spLocks noGrp="1" noChangeAspect="1"/>
          </p:cNvSpPr>
          <p:nvPr>
            <p:ph type="pic" sz="quarter" idx="14"/>
          </p:nvPr>
        </p:nvSpPr>
        <p:spPr>
          <a:xfrm>
            <a:off x="4047873" y="2393726"/>
            <a:ext cx="920404" cy="2385050"/>
          </a:xfrm>
        </p:spPr>
        <p:txBody>
          <a:bodyPr>
            <a:normAutofit/>
          </a:bodyPr>
          <a:lstStyle>
            <a:lvl1pPr marL="0" indent="0">
              <a:buNone/>
              <a:defRPr sz="600"/>
            </a:lvl1pPr>
          </a:lstStyle>
          <a:p>
            <a:endParaRPr lang="en-US" dirty="0"/>
          </a:p>
        </p:txBody>
      </p:sp>
      <p:sp>
        <p:nvSpPr>
          <p:cNvPr id="25" name="Picture Placeholder 16"/>
          <p:cNvSpPr>
            <a:spLocks noGrp="1" noChangeAspect="1"/>
          </p:cNvSpPr>
          <p:nvPr>
            <p:ph type="pic" sz="quarter" idx="10"/>
          </p:nvPr>
        </p:nvSpPr>
        <p:spPr>
          <a:xfrm>
            <a:off x="5140484" y="2174790"/>
            <a:ext cx="1747046" cy="3114540"/>
          </a:xfrm>
        </p:spPr>
        <p:txBody>
          <a:bodyPr>
            <a:normAutofit/>
          </a:bodyPr>
          <a:lstStyle>
            <a:lvl1pPr marL="0" indent="0">
              <a:buNone/>
              <a:defRPr sz="600"/>
            </a:lvl1pPr>
          </a:lstStyle>
          <a:p>
            <a:endParaRPr lang="en-US" dirty="0"/>
          </a:p>
        </p:txBody>
      </p:sp>
    </p:spTree>
    <p:extLst>
      <p:ext uri="{BB962C8B-B14F-4D97-AF65-F5344CB8AC3E}">
        <p14:creationId xmlns:p14="http://schemas.microsoft.com/office/powerpoint/2010/main" val="422920614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Meet_the_team">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988484" y="1821007"/>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246053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1290292"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3896747"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6549859"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9135071"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2467699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1"/>
            <a:ext cx="2438746" cy="1980871"/>
          </a:xfrm>
        </p:spPr>
        <p:txBody>
          <a:bodyPr>
            <a:normAutofit/>
          </a:bodyPr>
          <a:lstStyle>
            <a:lvl1pPr marL="0" indent="0">
              <a:buNone/>
              <a:defRPr sz="2000">
                <a:solidFill>
                  <a:schemeClr val="accent1"/>
                </a:solidFill>
              </a:defRPr>
            </a:lvl1pPr>
          </a:lstStyle>
          <a:p>
            <a:endParaRPr lang="id-ID" dirty="0"/>
          </a:p>
        </p:txBody>
      </p:sp>
      <p:sp>
        <p:nvSpPr>
          <p:cNvPr id="36" name="Picture Placeholder 2"/>
          <p:cNvSpPr>
            <a:spLocks noGrp="1" noChangeAspect="1"/>
          </p:cNvSpPr>
          <p:nvPr>
            <p:ph type="pic" sz="quarter" idx="16"/>
          </p:nvPr>
        </p:nvSpPr>
        <p:spPr>
          <a:xfrm>
            <a:off x="2" y="1981479"/>
            <a:ext cx="2438746" cy="1980871"/>
          </a:xfrm>
        </p:spPr>
        <p:txBody>
          <a:bodyPr>
            <a:normAutofit/>
          </a:bodyPr>
          <a:lstStyle>
            <a:lvl1pPr marL="0" indent="0">
              <a:buNone/>
              <a:defRPr sz="2000">
                <a:solidFill>
                  <a:schemeClr val="accent1"/>
                </a:solidFill>
              </a:defRPr>
            </a:lvl1pPr>
          </a:lstStyle>
          <a:p>
            <a:endParaRPr lang="id-ID" dirty="0"/>
          </a:p>
        </p:txBody>
      </p:sp>
      <p:sp>
        <p:nvSpPr>
          <p:cNvPr id="37" name="Picture Placeholder 2"/>
          <p:cNvSpPr>
            <a:spLocks noGrp="1" noChangeAspect="1"/>
          </p:cNvSpPr>
          <p:nvPr>
            <p:ph type="pic" sz="quarter" idx="17"/>
          </p:nvPr>
        </p:nvSpPr>
        <p:spPr>
          <a:xfrm>
            <a:off x="2438750" y="608"/>
            <a:ext cx="2438746" cy="1980871"/>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50" y="1982087"/>
            <a:ext cx="2438746" cy="1980871"/>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3" y="-607"/>
            <a:ext cx="2438746" cy="1980871"/>
          </a:xfrm>
        </p:spPr>
        <p:txBody>
          <a:bodyPr>
            <a:normAutofit/>
          </a:bodyPr>
          <a:lstStyle>
            <a:lvl1pPr marL="0" indent="0">
              <a:buNone/>
              <a:defRPr sz="2000">
                <a:solidFill>
                  <a:schemeClr val="accent1"/>
                </a:solidFill>
              </a:defRPr>
            </a:lvl1pPr>
          </a:lstStyle>
          <a:p>
            <a:endParaRPr lang="id-ID" dirty="0"/>
          </a:p>
        </p:txBody>
      </p:sp>
      <p:sp>
        <p:nvSpPr>
          <p:cNvPr id="40" name="Picture Placeholder 2"/>
          <p:cNvSpPr>
            <a:spLocks noGrp="1" noChangeAspect="1"/>
          </p:cNvSpPr>
          <p:nvPr>
            <p:ph type="pic" sz="quarter" idx="20"/>
          </p:nvPr>
        </p:nvSpPr>
        <p:spPr>
          <a:xfrm>
            <a:off x="4871863" y="1980871"/>
            <a:ext cx="2438746" cy="1980871"/>
          </a:xfrm>
        </p:spPr>
        <p:txBody>
          <a:bodyPr>
            <a:normAutofit/>
          </a:bodyPr>
          <a:lstStyle>
            <a:lvl1pPr marL="0" indent="0">
              <a:buNone/>
              <a:defRPr sz="2000">
                <a:solidFill>
                  <a:schemeClr val="accent1"/>
                </a:solidFill>
              </a:defRPr>
            </a:lvl1pPr>
          </a:lstStyle>
          <a:p>
            <a:endParaRPr lang="id-ID" dirty="0"/>
          </a:p>
        </p:txBody>
      </p:sp>
      <p:sp>
        <p:nvSpPr>
          <p:cNvPr id="41" name="Picture Placeholder 2"/>
          <p:cNvSpPr>
            <a:spLocks noGrp="1" noChangeAspect="1"/>
          </p:cNvSpPr>
          <p:nvPr>
            <p:ph type="pic" sz="quarter" idx="21"/>
          </p:nvPr>
        </p:nvSpPr>
        <p:spPr>
          <a:xfrm>
            <a:off x="7299466" y="1216"/>
            <a:ext cx="2438746" cy="1980871"/>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299466" y="1982694"/>
            <a:ext cx="2438746" cy="1980871"/>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1" y="1216"/>
            <a:ext cx="2449889" cy="1980871"/>
          </a:xfrm>
        </p:spPr>
        <p:txBody>
          <a:bodyPr>
            <a:normAutofit/>
          </a:bodyPr>
          <a:lstStyle>
            <a:lvl1pPr marL="0" indent="0">
              <a:buNone/>
              <a:defRPr sz="2000">
                <a:solidFill>
                  <a:schemeClr val="accent1"/>
                </a:solidFill>
              </a:defRPr>
            </a:lvl1pPr>
          </a:lstStyle>
          <a:p>
            <a:endParaRPr lang="id-ID" dirty="0"/>
          </a:p>
        </p:txBody>
      </p:sp>
      <p:sp>
        <p:nvSpPr>
          <p:cNvPr id="44" name="Picture Placeholder 2"/>
          <p:cNvSpPr>
            <a:spLocks noGrp="1" noChangeAspect="1"/>
          </p:cNvSpPr>
          <p:nvPr>
            <p:ph type="pic" sz="quarter" idx="24"/>
          </p:nvPr>
        </p:nvSpPr>
        <p:spPr>
          <a:xfrm>
            <a:off x="9742111" y="1982694"/>
            <a:ext cx="2449889" cy="19808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38748339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1"/>
            <a:ext cx="2438746" cy="1980871"/>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49" y="1982087"/>
            <a:ext cx="2421969" cy="1980871"/>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3" y="-607"/>
            <a:ext cx="2438746" cy="1980871"/>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320140" y="1982694"/>
            <a:ext cx="2421971" cy="1980871"/>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1" y="1216"/>
            <a:ext cx="2449889" cy="19808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4528518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09473"/>
            <a:ext cx="12192000" cy="3386667"/>
          </a:xfrm>
        </p:spPr>
        <p:txBody>
          <a:bodyPr>
            <a:normAutofit/>
          </a:bodyPr>
          <a:lstStyle>
            <a:lvl1pPr marL="0" indent="0">
              <a:buNone/>
              <a:defRPr sz="2100">
                <a:solidFill>
                  <a:schemeClr val="bg1">
                    <a:lumMod val="65000"/>
                  </a:schemeClr>
                </a:solidFill>
              </a:defRPr>
            </a:lvl1pPr>
          </a:lstStyle>
          <a:p>
            <a:endParaRPr lang="en-US"/>
          </a:p>
        </p:txBody>
      </p:sp>
    </p:spTree>
    <p:extLst>
      <p:ext uri="{BB962C8B-B14F-4D97-AF65-F5344CB8AC3E}">
        <p14:creationId xmlns:p14="http://schemas.microsoft.com/office/powerpoint/2010/main" val="2622222884"/>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noChangeAspect="1"/>
          </p:cNvSpPr>
          <p:nvPr>
            <p:ph type="pic" sz="quarter" idx="13"/>
          </p:nvPr>
        </p:nvSpPr>
        <p:spPr>
          <a:xfrm>
            <a:off x="0" y="-1"/>
            <a:ext cx="12203143" cy="6858001"/>
          </a:xfrm>
        </p:spPr>
        <p:txBody>
          <a:bodyPr>
            <a:normAutofit/>
          </a:bodyPr>
          <a:lstStyle>
            <a:lvl1pPr marL="0" indent="0">
              <a:buNone/>
              <a:defRPr sz="1600">
                <a:latin typeface="Raleway Light"/>
                <a:cs typeface="Raleway Light"/>
              </a:defRPr>
            </a:lvl1pPr>
          </a:lstStyle>
          <a:p>
            <a:endParaRPr lang="id-ID" dirty="0"/>
          </a:p>
        </p:txBody>
      </p:sp>
    </p:spTree>
    <p:extLst>
      <p:ext uri="{BB962C8B-B14F-4D97-AF65-F5344CB8AC3E}">
        <p14:creationId xmlns:p14="http://schemas.microsoft.com/office/powerpoint/2010/main" val="935520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 name="Picture Placeholder 2"/>
          <p:cNvSpPr>
            <a:spLocks noGrp="1" noChangeAspect="1"/>
          </p:cNvSpPr>
          <p:nvPr>
            <p:ph type="pic" sz="quarter" idx="10"/>
          </p:nvPr>
        </p:nvSpPr>
        <p:spPr>
          <a:xfrm>
            <a:off x="997398" y="1188270"/>
            <a:ext cx="752671" cy="213995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2" name="Picture Placeholder 2"/>
          <p:cNvSpPr>
            <a:spLocks noGrp="1" noChangeAspect="1"/>
          </p:cNvSpPr>
          <p:nvPr>
            <p:ph type="pic" sz="quarter" idx="12"/>
          </p:nvPr>
        </p:nvSpPr>
        <p:spPr>
          <a:xfrm>
            <a:off x="3573307" y="1188270"/>
            <a:ext cx="803171" cy="213360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903613" y="966020"/>
            <a:ext cx="1558227" cy="2755900"/>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338483967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5" name="Rectangle 4"/>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800" dirty="0">
                <a:solidFill>
                  <a:prstClr val="white"/>
                </a:solidFill>
              </a:rPr>
              <a:t> v</a:t>
            </a:r>
          </a:p>
        </p:txBody>
      </p:sp>
    </p:spTree>
    <p:extLst>
      <p:ext uri="{BB962C8B-B14F-4D97-AF65-F5344CB8AC3E}">
        <p14:creationId xmlns:p14="http://schemas.microsoft.com/office/powerpoint/2010/main" val="42149653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535889" y="1233378"/>
            <a:ext cx="2360858" cy="4225173"/>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32865959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05581" y="1729974"/>
            <a:ext cx="8754092" cy="4132375"/>
          </a:xfrm>
        </p:spPr>
        <p:txBody>
          <a:bodyPr>
            <a:normAutofit/>
          </a:bodyPr>
          <a:lstStyle>
            <a:lvl1pPr marL="0" indent="0">
              <a:buNone/>
              <a:defRPr sz="32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015132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36084782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orftfolio-1">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00563" y="1779589"/>
            <a:ext cx="3194049" cy="2266950"/>
          </a:xfrm>
        </p:spPr>
        <p:txBody>
          <a:bodyPr>
            <a:normAutofit/>
          </a:bodyPr>
          <a:lstStyle>
            <a:lvl1pPr marL="0" indent="0">
              <a:buNone/>
              <a:defRPr sz="2000">
                <a:solidFill>
                  <a:schemeClr val="accent1"/>
                </a:solidFill>
              </a:defRPr>
            </a:lvl1pPr>
          </a:lstStyle>
          <a:p>
            <a:endParaRPr lang="id-ID" dirty="0"/>
          </a:p>
        </p:txBody>
      </p:sp>
      <p:sp>
        <p:nvSpPr>
          <p:cNvPr id="10" name="Picture Placeholder 2"/>
          <p:cNvSpPr>
            <a:spLocks noGrp="1" noChangeAspect="1"/>
          </p:cNvSpPr>
          <p:nvPr>
            <p:ph type="pic" sz="quarter" idx="12"/>
          </p:nvPr>
        </p:nvSpPr>
        <p:spPr>
          <a:xfrm>
            <a:off x="7808913" y="1779589"/>
            <a:ext cx="3216275" cy="2266950"/>
          </a:xfrm>
        </p:spPr>
        <p:txBody>
          <a:bodyPr>
            <a:normAutofit/>
          </a:bodyPr>
          <a:lstStyle>
            <a:lvl1pPr marL="0" indent="0">
              <a:buNone/>
              <a:defRPr sz="2000">
                <a:solidFill>
                  <a:schemeClr val="accent1"/>
                </a:solidFill>
              </a:defRPr>
            </a:lvl1pPr>
          </a:lstStyle>
          <a:p>
            <a:endParaRPr lang="id-ID" dirty="0"/>
          </a:p>
        </p:txBody>
      </p:sp>
      <p:sp>
        <p:nvSpPr>
          <p:cNvPr id="11" name="Picture Placeholder 2"/>
          <p:cNvSpPr>
            <a:spLocks noGrp="1" noChangeAspect="1"/>
          </p:cNvSpPr>
          <p:nvPr>
            <p:ph type="pic" sz="quarter" idx="15"/>
          </p:nvPr>
        </p:nvSpPr>
        <p:spPr>
          <a:xfrm>
            <a:off x="1210109" y="1795468"/>
            <a:ext cx="3201554" cy="22510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37897250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3785657" y="1625400"/>
            <a:ext cx="2317411" cy="231529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7" name="Picture Placeholder 13"/>
          <p:cNvSpPr>
            <a:spLocks noGrp="1" noChangeAspect="1"/>
          </p:cNvSpPr>
          <p:nvPr>
            <p:ph type="pic" sz="quarter" idx="13"/>
          </p:nvPr>
        </p:nvSpPr>
        <p:spPr>
          <a:xfrm>
            <a:off x="6169719" y="1614260"/>
            <a:ext cx="4695167" cy="4634299"/>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16"/>
          </p:nvPr>
        </p:nvSpPr>
        <p:spPr>
          <a:xfrm>
            <a:off x="1397693" y="3933267"/>
            <a:ext cx="2317410" cy="2315295"/>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4391376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421883"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6113147"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421883"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6113147"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491062325"/>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1253394" y="1433102"/>
            <a:ext cx="2395728" cy="2395728"/>
          </a:xfrm>
        </p:spPr>
        <p:txBody>
          <a:bodyPr>
            <a:normAutofit/>
          </a:bodyPr>
          <a:lstStyle>
            <a:lvl1pPr>
              <a:defRPr sz="1400"/>
            </a:lvl1pPr>
          </a:lstStyle>
          <a:p>
            <a:endParaRPr lang="en-US" dirty="0"/>
          </a:p>
        </p:txBody>
      </p:sp>
      <p:sp>
        <p:nvSpPr>
          <p:cNvPr id="32" name="Picture Placeholder 12"/>
          <p:cNvSpPr>
            <a:spLocks noGrp="1" noChangeAspect="1"/>
          </p:cNvSpPr>
          <p:nvPr>
            <p:ph type="pic" sz="quarter" idx="11"/>
          </p:nvPr>
        </p:nvSpPr>
        <p:spPr>
          <a:xfrm>
            <a:off x="3655472" y="1427613"/>
            <a:ext cx="2395728" cy="2395728"/>
          </a:xfrm>
        </p:spPr>
        <p:txBody>
          <a:bodyPr>
            <a:normAutofit/>
          </a:bodyPr>
          <a:lstStyle>
            <a:lvl1pPr>
              <a:defRPr sz="1400"/>
            </a:lvl1pPr>
          </a:lstStyle>
          <a:p>
            <a:endParaRPr lang="en-US" dirty="0"/>
          </a:p>
        </p:txBody>
      </p:sp>
      <p:sp>
        <p:nvSpPr>
          <p:cNvPr id="33" name="Picture Placeholder 12"/>
          <p:cNvSpPr>
            <a:spLocks noGrp="1" noChangeAspect="1"/>
          </p:cNvSpPr>
          <p:nvPr>
            <p:ph type="pic" sz="quarter" idx="12"/>
          </p:nvPr>
        </p:nvSpPr>
        <p:spPr>
          <a:xfrm>
            <a:off x="6057550" y="1427613"/>
            <a:ext cx="2395728" cy="2395728"/>
          </a:xfrm>
        </p:spPr>
        <p:txBody>
          <a:bodyPr>
            <a:normAutofit/>
          </a:bodyPr>
          <a:lstStyle>
            <a:lvl1pPr>
              <a:defRPr sz="1400"/>
            </a:lvl1pPr>
          </a:lstStyle>
          <a:p>
            <a:endParaRPr lang="en-US" dirty="0"/>
          </a:p>
        </p:txBody>
      </p:sp>
      <p:sp>
        <p:nvSpPr>
          <p:cNvPr id="34" name="Picture Placeholder 12"/>
          <p:cNvSpPr>
            <a:spLocks noGrp="1" noChangeAspect="1"/>
          </p:cNvSpPr>
          <p:nvPr>
            <p:ph type="pic" sz="quarter" idx="13"/>
          </p:nvPr>
        </p:nvSpPr>
        <p:spPr>
          <a:xfrm>
            <a:off x="8459628" y="1427613"/>
            <a:ext cx="2395728" cy="2395728"/>
          </a:xfrm>
        </p:spPr>
        <p:txBody>
          <a:bodyPr>
            <a:normAutofit/>
          </a:bodyPr>
          <a:lstStyle>
            <a:lvl1pPr>
              <a:defRPr sz="1400"/>
            </a:lvl1pPr>
          </a:lstStyle>
          <a:p>
            <a:endParaRPr lang="en-US" dirty="0"/>
          </a:p>
        </p:txBody>
      </p:sp>
      <p:sp>
        <p:nvSpPr>
          <p:cNvPr id="35" name="Picture Placeholder 12"/>
          <p:cNvSpPr>
            <a:spLocks noGrp="1" noChangeAspect="1"/>
          </p:cNvSpPr>
          <p:nvPr>
            <p:ph type="pic" sz="quarter" idx="14"/>
          </p:nvPr>
        </p:nvSpPr>
        <p:spPr>
          <a:xfrm>
            <a:off x="1253394" y="3833722"/>
            <a:ext cx="2395728" cy="2395728"/>
          </a:xfrm>
        </p:spPr>
        <p:txBody>
          <a:bodyPr>
            <a:normAutofit/>
          </a:bodyPr>
          <a:lstStyle>
            <a:lvl1pPr>
              <a:defRPr sz="1400"/>
            </a:lvl1pPr>
          </a:lstStyle>
          <a:p>
            <a:endParaRPr lang="en-US" dirty="0"/>
          </a:p>
        </p:txBody>
      </p:sp>
      <p:sp>
        <p:nvSpPr>
          <p:cNvPr id="36" name="Picture Placeholder 12"/>
          <p:cNvSpPr>
            <a:spLocks noGrp="1" noChangeAspect="1"/>
          </p:cNvSpPr>
          <p:nvPr>
            <p:ph type="pic" sz="quarter" idx="15"/>
          </p:nvPr>
        </p:nvSpPr>
        <p:spPr>
          <a:xfrm>
            <a:off x="3655472" y="3839778"/>
            <a:ext cx="2395728" cy="2395728"/>
          </a:xfrm>
        </p:spPr>
        <p:txBody>
          <a:bodyPr>
            <a:normAutofit/>
          </a:bodyPr>
          <a:lstStyle>
            <a:lvl1pPr>
              <a:defRPr sz="1400"/>
            </a:lvl1pPr>
          </a:lstStyle>
          <a:p>
            <a:endParaRPr lang="en-US" dirty="0"/>
          </a:p>
        </p:txBody>
      </p:sp>
      <p:sp>
        <p:nvSpPr>
          <p:cNvPr id="37" name="Picture Placeholder 12"/>
          <p:cNvSpPr>
            <a:spLocks noGrp="1" noChangeAspect="1"/>
          </p:cNvSpPr>
          <p:nvPr>
            <p:ph type="pic" sz="quarter" idx="16"/>
          </p:nvPr>
        </p:nvSpPr>
        <p:spPr>
          <a:xfrm>
            <a:off x="6057550" y="3839778"/>
            <a:ext cx="2395728" cy="2395728"/>
          </a:xfrm>
        </p:spPr>
        <p:txBody>
          <a:bodyPr>
            <a:normAutofit/>
          </a:bodyPr>
          <a:lstStyle>
            <a:lvl1pPr>
              <a:defRPr sz="1400"/>
            </a:lvl1pPr>
          </a:lstStyle>
          <a:p>
            <a:endParaRPr lang="en-US" dirty="0"/>
          </a:p>
        </p:txBody>
      </p:sp>
      <p:sp>
        <p:nvSpPr>
          <p:cNvPr id="38" name="Picture Placeholder 12"/>
          <p:cNvSpPr>
            <a:spLocks noGrp="1" noChangeAspect="1"/>
          </p:cNvSpPr>
          <p:nvPr>
            <p:ph type="pic" sz="quarter" idx="17"/>
          </p:nvPr>
        </p:nvSpPr>
        <p:spPr>
          <a:xfrm>
            <a:off x="8459628" y="3839778"/>
            <a:ext cx="2395728" cy="2395728"/>
          </a:xfrm>
        </p:spPr>
        <p:txBody>
          <a:bodyPr>
            <a:normAutofit/>
          </a:bodyPr>
          <a:lstStyle>
            <a:lvl1pPr>
              <a:defRPr sz="1400"/>
            </a:lvl1pPr>
          </a:lstStyle>
          <a:p>
            <a:endParaRPr lang="en-US" dirty="0"/>
          </a:p>
        </p:txBody>
      </p:sp>
    </p:spTree>
    <p:extLst>
      <p:ext uri="{BB962C8B-B14F-4D97-AF65-F5344CB8AC3E}">
        <p14:creationId xmlns:p14="http://schemas.microsoft.com/office/powerpoint/2010/main" val="134924453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81158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5" name="Picture Placeholder 13"/>
          <p:cNvSpPr>
            <a:spLocks noGrp="1" noChangeAspect="1"/>
          </p:cNvSpPr>
          <p:nvPr>
            <p:ph type="pic" sz="quarter" idx="11" hasCustomPrompt="1"/>
          </p:nvPr>
        </p:nvSpPr>
        <p:spPr>
          <a:xfrm>
            <a:off x="4915403"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7" name="Picture Placeholder 13"/>
          <p:cNvSpPr>
            <a:spLocks noGrp="1" noChangeAspect="1"/>
          </p:cNvSpPr>
          <p:nvPr>
            <p:ph type="pic" sz="quarter" idx="12" hasCustomPrompt="1"/>
          </p:nvPr>
        </p:nvSpPr>
        <p:spPr>
          <a:xfrm>
            <a:off x="801922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3" name="Picture Placeholder 13"/>
          <p:cNvSpPr>
            <a:spLocks noGrp="1" noChangeAspect="1"/>
          </p:cNvSpPr>
          <p:nvPr>
            <p:ph type="pic" sz="quarter" idx="13" hasCustomPrompt="1"/>
          </p:nvPr>
        </p:nvSpPr>
        <p:spPr>
          <a:xfrm>
            <a:off x="3408155"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6" name="Picture Placeholder 13"/>
          <p:cNvSpPr>
            <a:spLocks noGrp="1" noChangeAspect="1"/>
          </p:cNvSpPr>
          <p:nvPr>
            <p:ph type="pic" sz="quarter" idx="14" hasCustomPrompt="1"/>
          </p:nvPr>
        </p:nvSpPr>
        <p:spPr>
          <a:xfrm>
            <a:off x="6511974"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Tree>
    <p:extLst>
      <p:ext uri="{BB962C8B-B14F-4D97-AF65-F5344CB8AC3E}">
        <p14:creationId xmlns:p14="http://schemas.microsoft.com/office/powerpoint/2010/main" val="240864896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ortfolio-6">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6826316" y="1893450"/>
            <a:ext cx="2147420" cy="3579115"/>
          </a:xfrm>
        </p:spPr>
        <p:txBody>
          <a:bodyPr>
            <a:normAutofit/>
          </a:bodyPr>
          <a:lstStyle>
            <a:lvl1pPr>
              <a:defRPr sz="1400"/>
            </a:lvl1pPr>
          </a:lstStyle>
          <a:p>
            <a:endParaRPr lang="en-US" dirty="0"/>
          </a:p>
        </p:txBody>
      </p:sp>
      <p:sp>
        <p:nvSpPr>
          <p:cNvPr id="17" name="Picture Placeholder 12"/>
          <p:cNvSpPr>
            <a:spLocks noGrp="1" noChangeAspect="1"/>
          </p:cNvSpPr>
          <p:nvPr>
            <p:ph type="pic" sz="quarter" idx="14"/>
          </p:nvPr>
        </p:nvSpPr>
        <p:spPr>
          <a:xfrm>
            <a:off x="4586536" y="1893450"/>
            <a:ext cx="2147420" cy="3579115"/>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9066096" y="1893450"/>
            <a:ext cx="2147420" cy="3579115"/>
          </a:xfrm>
        </p:spPr>
        <p:txBody>
          <a:bodyPr>
            <a:normAutofit/>
          </a:bodyPr>
          <a:lstStyle>
            <a:lvl1pPr>
              <a:defRPr sz="1400"/>
            </a:lvl1pPr>
          </a:lstStyle>
          <a:p>
            <a:endParaRPr lang="en-US" dirty="0"/>
          </a:p>
        </p:txBody>
      </p:sp>
    </p:spTree>
    <p:extLst>
      <p:ext uri="{BB962C8B-B14F-4D97-AF65-F5344CB8AC3E}">
        <p14:creationId xmlns:p14="http://schemas.microsoft.com/office/powerpoint/2010/main" val="70040070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endParaRPr lang="en-US" dirty="0"/>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endParaRPr lang="en-US" dirty="0"/>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endParaRPr lang="en-US" dirty="0"/>
          </a:p>
        </p:txBody>
      </p:sp>
    </p:spTree>
    <p:extLst>
      <p:ext uri="{BB962C8B-B14F-4D97-AF65-F5344CB8AC3E}">
        <p14:creationId xmlns:p14="http://schemas.microsoft.com/office/powerpoint/2010/main" val="31983325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0" y="0"/>
            <a:ext cx="5954186" cy="6858000"/>
          </a:xfrm>
        </p:spPr>
        <p:txBody>
          <a:bodyPr>
            <a:normAutofit/>
          </a:bodyPr>
          <a:lstStyle>
            <a:lvl1pPr marL="0" indent="0">
              <a:buNone/>
              <a:defRPr sz="1600">
                <a:latin typeface="Raleway Light"/>
                <a:cs typeface="Raleway Light"/>
              </a:defRPr>
            </a:lvl1pPr>
          </a:lstStyle>
          <a:p>
            <a:endParaRPr lang="id-ID" dirty="0"/>
          </a:p>
        </p:txBody>
      </p:sp>
      <p:sp>
        <p:nvSpPr>
          <p:cNvPr id="2" name="Rectangle 1"/>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800" dirty="0">
                <a:solidFill>
                  <a:prstClr val="white"/>
                </a:solidFill>
              </a:rPr>
              <a:t> v</a:t>
            </a:r>
          </a:p>
        </p:txBody>
      </p:sp>
    </p:spTree>
    <p:extLst>
      <p:ext uri="{BB962C8B-B14F-4D97-AF65-F5344CB8AC3E}">
        <p14:creationId xmlns:p14="http://schemas.microsoft.com/office/powerpoint/2010/main" val="1507880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45108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580" y="1600202"/>
            <a:ext cx="8754093" cy="4384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7664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72538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3547958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4114800"/>
          </a:xfrm>
        </p:spPr>
        <p:txBody>
          <a:bodyPr>
            <a:normAutofit/>
          </a:bodyPr>
          <a:lstStyle>
            <a:lvl1pPr>
              <a:defRPr sz="1800"/>
            </a:lvl1pPr>
          </a:lstStyle>
          <a:p>
            <a:endParaRPr lang="en-US" dirty="0"/>
          </a:p>
        </p:txBody>
      </p:sp>
    </p:spTree>
    <p:extLst>
      <p:ext uri="{BB962C8B-B14F-4D97-AF65-F5344CB8AC3E}">
        <p14:creationId xmlns:p14="http://schemas.microsoft.com/office/powerpoint/2010/main" val="356547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001"/>
          </a:xfrm>
        </p:spPr>
        <p:txBody>
          <a:bodyPr>
            <a:normAutofit/>
          </a:bodyPr>
          <a:lstStyle>
            <a:lvl1pPr marL="0" indent="0">
              <a:buNone/>
              <a:defRPr sz="1600">
                <a:latin typeface="Lato Light"/>
                <a:cs typeface="Lato Light"/>
              </a:defRPr>
            </a:lvl1pPr>
          </a:lstStyle>
          <a:p>
            <a:endParaRPr lang="id-ID" dirty="0"/>
          </a:p>
        </p:txBody>
      </p:sp>
      <p:sp>
        <p:nvSpPr>
          <p:cNvPr id="5" name="Picture Placeholder 22"/>
          <p:cNvSpPr>
            <a:spLocks noGrp="1"/>
          </p:cNvSpPr>
          <p:nvPr>
            <p:ph type="pic" sz="quarter" idx="14"/>
          </p:nvPr>
        </p:nvSpPr>
        <p:spPr>
          <a:xfrm>
            <a:off x="1573819" y="2261400"/>
            <a:ext cx="1641346" cy="1775114"/>
          </a:xfrm>
        </p:spPr>
        <p:txBody>
          <a:bodyPr>
            <a:normAutofit/>
          </a:bodyPr>
          <a:lstStyle>
            <a:lvl1pPr marL="0" indent="0">
              <a:buNone/>
              <a:defRPr sz="1600">
                <a:solidFill>
                  <a:schemeClr val="bg1"/>
                </a:solidFill>
                <a:latin typeface="Lato Regular"/>
                <a:cs typeface="Lato Regular"/>
              </a:defRPr>
            </a:lvl1pPr>
          </a:lstStyle>
          <a:p>
            <a:endParaRPr lang="id-ID" dirty="0"/>
          </a:p>
        </p:txBody>
      </p:sp>
    </p:spTree>
    <p:extLst>
      <p:ext uri="{BB962C8B-B14F-4D97-AF65-F5344CB8AC3E}">
        <p14:creationId xmlns:p14="http://schemas.microsoft.com/office/powerpoint/2010/main" val="2942292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869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5164496" y="2172280"/>
            <a:ext cx="1900261" cy="3364250"/>
          </a:xfrm>
        </p:spPr>
        <p:txBody>
          <a:bodyPr>
            <a:normAutofit/>
          </a:bodyPr>
          <a:lstStyle>
            <a:lvl1pPr>
              <a:defRPr sz="1800"/>
            </a:lvl1pPr>
          </a:lstStyle>
          <a:p>
            <a:endParaRPr lang="en-US" dirty="0"/>
          </a:p>
        </p:txBody>
      </p:sp>
    </p:spTree>
    <p:extLst>
      <p:ext uri="{BB962C8B-B14F-4D97-AF65-F5344CB8AC3E}">
        <p14:creationId xmlns:p14="http://schemas.microsoft.com/office/powerpoint/2010/main" val="18691979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4133219" y="2217406"/>
            <a:ext cx="3956709" cy="2439072"/>
          </a:xfrm>
        </p:spPr>
        <p:txBody>
          <a:bodyPr>
            <a:normAutofit/>
          </a:bodyPr>
          <a:lstStyle>
            <a:lvl1pPr>
              <a:defRPr sz="1800"/>
            </a:lvl1pPr>
          </a:lstStyle>
          <a:p>
            <a:endParaRPr lang="en-US" dirty="0"/>
          </a:p>
        </p:txBody>
      </p:sp>
    </p:spTree>
    <p:extLst>
      <p:ext uri="{BB962C8B-B14F-4D97-AF65-F5344CB8AC3E}">
        <p14:creationId xmlns:p14="http://schemas.microsoft.com/office/powerpoint/2010/main" val="6306907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7509177" y="1789726"/>
            <a:ext cx="2670196" cy="3599324"/>
          </a:xfrm>
        </p:spPr>
        <p:txBody>
          <a:bodyPr>
            <a:normAutofit/>
          </a:bodyPr>
          <a:lstStyle>
            <a:lvl1pPr>
              <a:defRPr sz="1800"/>
            </a:lvl1pPr>
          </a:lstStyle>
          <a:p>
            <a:endParaRPr lang="en-US" dirty="0"/>
          </a:p>
        </p:txBody>
      </p:sp>
    </p:spTree>
    <p:extLst>
      <p:ext uri="{BB962C8B-B14F-4D97-AF65-F5344CB8AC3E}">
        <p14:creationId xmlns:p14="http://schemas.microsoft.com/office/powerpoint/2010/main" val="20963938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203277" y="2174168"/>
            <a:ext cx="3791521" cy="2816984"/>
          </a:xfrm>
        </p:spPr>
        <p:txBody>
          <a:bodyPr>
            <a:normAutofit/>
          </a:bodyPr>
          <a:lstStyle>
            <a:lvl1pPr>
              <a:defRPr sz="1800"/>
            </a:lvl1pPr>
          </a:lstStyle>
          <a:p>
            <a:endParaRPr lang="en-US" dirty="0"/>
          </a:p>
        </p:txBody>
      </p:sp>
    </p:spTree>
    <p:extLst>
      <p:ext uri="{BB962C8B-B14F-4D97-AF65-F5344CB8AC3E}">
        <p14:creationId xmlns:p14="http://schemas.microsoft.com/office/powerpoint/2010/main" val="39552390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3946984" y="2196447"/>
            <a:ext cx="4254375" cy="2649409"/>
          </a:xfrm>
        </p:spPr>
        <p:txBody>
          <a:bodyPr>
            <a:normAutofit/>
          </a:bodyPr>
          <a:lstStyle>
            <a:lvl1pPr>
              <a:defRPr sz="1800"/>
            </a:lvl1pPr>
          </a:lstStyle>
          <a:p>
            <a:endParaRPr lang="en-US" dirty="0"/>
          </a:p>
        </p:txBody>
      </p:sp>
    </p:spTree>
    <p:extLst>
      <p:ext uri="{BB962C8B-B14F-4D97-AF65-F5344CB8AC3E}">
        <p14:creationId xmlns:p14="http://schemas.microsoft.com/office/powerpoint/2010/main" val="11598566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874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805605" y="1433821"/>
            <a:ext cx="2938031" cy="1669391"/>
          </a:xfrm>
        </p:spPr>
        <p:txBody>
          <a:bodyPr>
            <a:normAutofit/>
          </a:bodyPr>
          <a:lstStyle>
            <a:lvl1pPr>
              <a:defRPr sz="1800"/>
            </a:lvl1pPr>
          </a:lstStyle>
          <a:p>
            <a:endParaRPr lang="en-US" dirty="0"/>
          </a:p>
        </p:txBody>
      </p:sp>
      <p:sp>
        <p:nvSpPr>
          <p:cNvPr id="33" name="Picture Placeholder 4"/>
          <p:cNvSpPr>
            <a:spLocks noGrp="1"/>
          </p:cNvSpPr>
          <p:nvPr>
            <p:ph type="pic" sz="quarter" idx="11"/>
          </p:nvPr>
        </p:nvSpPr>
        <p:spPr>
          <a:xfrm>
            <a:off x="7366848" y="1437127"/>
            <a:ext cx="2938031" cy="1669391"/>
          </a:xfrm>
        </p:spPr>
        <p:txBody>
          <a:bodyPr>
            <a:normAutofit/>
          </a:bodyPr>
          <a:lstStyle>
            <a:lvl1pPr>
              <a:defRPr sz="1800"/>
            </a:lvl1pPr>
          </a:lstStyle>
          <a:p>
            <a:endParaRPr lang="en-US" dirty="0"/>
          </a:p>
        </p:txBody>
      </p:sp>
    </p:spTree>
    <p:extLst>
      <p:ext uri="{BB962C8B-B14F-4D97-AF65-F5344CB8AC3E}">
        <p14:creationId xmlns:p14="http://schemas.microsoft.com/office/powerpoint/2010/main" val="20992857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6096000" cy="6935254"/>
          </a:xfrm>
          <a:prstGeom prst="rect">
            <a:avLst/>
          </a:prstGeom>
        </p:spPr>
        <p:txBody>
          <a:bodyPr>
            <a:normAutofit/>
          </a:bodyPr>
          <a:lstStyle>
            <a:lvl1pPr>
              <a:defRPr sz="1600"/>
            </a:lvl1pPr>
          </a:lstStyle>
          <a:p>
            <a:endParaRPr lang="en-US"/>
          </a:p>
        </p:txBody>
      </p:sp>
    </p:spTree>
    <p:extLst>
      <p:ext uri="{BB962C8B-B14F-4D97-AF65-F5344CB8AC3E}">
        <p14:creationId xmlns:p14="http://schemas.microsoft.com/office/powerpoint/2010/main" val="42875741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1012500" y="1876778"/>
            <a:ext cx="914281" cy="914400"/>
          </a:xfrm>
          <a:prstGeom prst="ellipse">
            <a:avLst/>
          </a:prstGeom>
        </p:spPr>
        <p:txBody>
          <a:bodyPr rtlCol="0">
            <a:normAutofit/>
          </a:bodyPr>
          <a:lstStyle>
            <a:lvl1pPr marL="0" indent="0">
              <a:buNone/>
              <a:defRPr sz="1000">
                <a:solidFill>
                  <a:schemeClr val="tx1"/>
                </a:solidFill>
              </a:defRPr>
            </a:lvl1pPr>
          </a:lstStyle>
          <a:p>
            <a:pPr lvl="0"/>
            <a:endParaRPr lang="en-US" noProof="0"/>
          </a:p>
        </p:txBody>
      </p:sp>
      <p:sp>
        <p:nvSpPr>
          <p:cNvPr id="13" name="Picture Placeholder 6"/>
          <p:cNvSpPr>
            <a:spLocks noGrp="1" noChangeAspect="1"/>
          </p:cNvSpPr>
          <p:nvPr>
            <p:ph type="pic" sz="quarter" idx="11"/>
          </p:nvPr>
        </p:nvSpPr>
        <p:spPr>
          <a:xfrm>
            <a:off x="4311214" y="1876778"/>
            <a:ext cx="914281" cy="914400"/>
          </a:xfrm>
          <a:prstGeom prst="ellipse">
            <a:avLst/>
          </a:prstGeom>
        </p:spPr>
        <p:txBody>
          <a:bodyPr rtlCol="0">
            <a:normAutofit/>
          </a:bodyPr>
          <a:lstStyle>
            <a:lvl1pPr marL="0" indent="0">
              <a:buNone/>
              <a:defRPr sz="1000">
                <a:solidFill>
                  <a:schemeClr val="tx1"/>
                </a:solidFill>
              </a:defRPr>
            </a:lvl1pPr>
          </a:lstStyle>
          <a:p>
            <a:pPr lvl="0"/>
            <a:endParaRPr lang="en-US" noProof="0"/>
          </a:p>
        </p:txBody>
      </p:sp>
      <p:sp>
        <p:nvSpPr>
          <p:cNvPr id="15" name="Picture Placeholder 6"/>
          <p:cNvSpPr>
            <a:spLocks noGrp="1" noChangeAspect="1"/>
          </p:cNvSpPr>
          <p:nvPr>
            <p:ph type="pic" sz="quarter" idx="12"/>
          </p:nvPr>
        </p:nvSpPr>
        <p:spPr>
          <a:xfrm>
            <a:off x="7499864" y="1876778"/>
            <a:ext cx="914281" cy="914400"/>
          </a:xfrm>
          <a:prstGeom prst="ellipse">
            <a:avLst/>
          </a:prstGeom>
        </p:spPr>
        <p:txBody>
          <a:bodyPr rtlCol="0">
            <a:normAutofit/>
          </a:bodyPr>
          <a:lstStyle>
            <a:lvl1pPr marL="0" indent="0">
              <a:buNone/>
              <a:defRPr sz="1000">
                <a:solidFill>
                  <a:schemeClr val="tx1"/>
                </a:solidFill>
              </a:defRPr>
            </a:lvl1pPr>
          </a:lstStyle>
          <a:p>
            <a:pPr lvl="0"/>
            <a:endParaRPr lang="en-US" noProof="0"/>
          </a:p>
        </p:txBody>
      </p:sp>
    </p:spTree>
    <p:extLst>
      <p:ext uri="{BB962C8B-B14F-4D97-AF65-F5344CB8AC3E}">
        <p14:creationId xmlns:p14="http://schemas.microsoft.com/office/powerpoint/2010/main" val="2985101619"/>
      </p:ext>
    </p:extLst>
  </p:cSld>
  <p:clrMapOvr>
    <a:masterClrMapping/>
  </p:clrMapOvr>
  <p:transition spd="med" advClick="0" advTm="20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587" y="1810374"/>
            <a:ext cx="12192000" cy="2674938"/>
          </a:xfrm>
        </p:spPr>
        <p:txBody>
          <a:bodyPr/>
          <a:lstStyle/>
          <a:p>
            <a:endParaRPr lang="en-US"/>
          </a:p>
        </p:txBody>
      </p:sp>
    </p:spTree>
    <p:extLst>
      <p:ext uri="{BB962C8B-B14F-4D97-AF65-F5344CB8AC3E}">
        <p14:creationId xmlns:p14="http://schemas.microsoft.com/office/powerpoint/2010/main" val="3167046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7149580"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183674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729220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89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2380771" y="1755897"/>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t>Drag picture to placeholder or click icon to add</a:t>
            </a:r>
            <a:endParaRPr lang="en-US" dirty="0"/>
          </a:p>
        </p:txBody>
      </p:sp>
    </p:spTree>
    <p:extLst>
      <p:ext uri="{BB962C8B-B14F-4D97-AF65-F5344CB8AC3E}">
        <p14:creationId xmlns:p14="http://schemas.microsoft.com/office/powerpoint/2010/main" val="9146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479155" y="1978874"/>
            <a:ext cx="4557549" cy="4155281"/>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67433917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8" Type="http://schemas.openxmlformats.org/officeDocument/2006/relationships/slideLayout" Target="../slideLayouts/slideLayout16.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978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05014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062061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bResdesignTeam@ut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hyperlink" Target="mailto:WebResdesignTeam@uta.edu"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16839" y="4048732"/>
            <a:ext cx="10972800" cy="1143000"/>
          </a:xfrm>
        </p:spPr>
        <p:txBody>
          <a:bodyPr>
            <a:normAutofit/>
          </a:bodyPr>
          <a:lstStyle/>
          <a:p>
            <a:pPr algn="l"/>
            <a:r>
              <a:rPr lang="en-US" sz="5400" b="1" dirty="0"/>
              <a:t>Web Modernization Program</a:t>
            </a:r>
          </a:p>
        </p:txBody>
      </p:sp>
      <p:sp>
        <p:nvSpPr>
          <p:cNvPr id="4" name="Subtitle 11"/>
          <p:cNvSpPr txBox="1">
            <a:spLocks/>
          </p:cNvSpPr>
          <p:nvPr/>
        </p:nvSpPr>
        <p:spPr>
          <a:xfrm>
            <a:off x="505616" y="5191732"/>
            <a:ext cx="10964334" cy="1066800"/>
          </a:xfrm>
          <a:prstGeom prst="rect">
            <a:avLst/>
          </a:prstGeom>
        </p:spPr>
        <p:txBody>
          <a:bodyPr/>
          <a:lst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2000" dirty="0" smtClean="0">
                <a:solidFill>
                  <a:prstClr val="black"/>
                </a:solidFill>
                <a:latin typeface="Arial"/>
              </a:rPr>
              <a:t>Feb 23</a:t>
            </a:r>
            <a:r>
              <a:rPr kumimoji="0" lang="en-US" sz="2000" b="0" i="0" u="none" strike="noStrike" kern="1200" cap="none" spc="0" normalizeH="0" baseline="0" noProof="0" dirty="0" smtClean="0">
                <a:ln>
                  <a:noFill/>
                </a:ln>
                <a:solidFill>
                  <a:prstClr val="black"/>
                </a:solidFill>
                <a:effectLst/>
                <a:uLnTx/>
                <a:uFillTx/>
                <a:latin typeface="Arial"/>
              </a:rPr>
              <a:t>, 2018</a:t>
            </a:r>
            <a:endParaRPr kumimoji="0" lang="en-US" sz="2000" b="0" i="0" u="none" strike="noStrike" kern="1200" cap="none" spc="0" normalizeH="0" baseline="0" noProof="0" dirty="0">
              <a:ln>
                <a:noFill/>
              </a:ln>
              <a:solidFill>
                <a:prstClr val="black"/>
              </a:solidFill>
              <a:effectLst/>
              <a:uLnTx/>
              <a:uFillTx/>
              <a:latin typeface="Arial"/>
            </a:endParaRPr>
          </a:p>
        </p:txBody>
      </p:sp>
      <p:cxnSp>
        <p:nvCxnSpPr>
          <p:cNvPr id="5" name="Straight Connector 4"/>
          <p:cNvCxnSpPr/>
          <p:nvPr/>
        </p:nvCxnSpPr>
        <p:spPr>
          <a:xfrm>
            <a:off x="567813" y="5053315"/>
            <a:ext cx="67665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8815050" y="6396948"/>
            <a:ext cx="33769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WebRedesignTeam@uta.edu</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7157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5355508" y="2560882"/>
            <a:ext cx="573795" cy="5739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4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 name="TextBox 3"/>
          <p:cNvSpPr txBox="1"/>
          <p:nvPr/>
        </p:nvSpPr>
        <p:spPr>
          <a:xfrm>
            <a:off x="2160489" y="475108"/>
            <a:ext cx="7863150" cy="865624"/>
          </a:xfrm>
          <a:prstGeom prst="rect">
            <a:avLst/>
          </a:prstGeom>
          <a:noFill/>
        </p:spPr>
        <p:txBody>
          <a:bodyPr wrap="square" lIns="34292" tIns="17146" rIns="34292" bIns="1714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chemeClr val="accent6"/>
                </a:solidFill>
                <a:effectLst/>
                <a:uLnTx/>
                <a:uFillTx/>
                <a:latin typeface="Arial" charset="0"/>
                <a:ea typeface="Arial" charset="0"/>
                <a:cs typeface="Arial" charset="0"/>
              </a:rPr>
              <a:t>Objectives</a:t>
            </a:r>
            <a:endParaRPr kumimoji="0" lang="id-ID" sz="5400" b="1" i="0" u="none" strike="noStrike" kern="1200" cap="none" spc="0" normalizeH="0" baseline="0" noProof="0" dirty="0">
              <a:ln>
                <a:noFill/>
              </a:ln>
              <a:solidFill>
                <a:schemeClr val="accent6"/>
              </a:solidFill>
              <a:effectLst/>
              <a:uLnTx/>
              <a:uFillTx/>
              <a:latin typeface="Arial" charset="0"/>
              <a:ea typeface="Arial" charset="0"/>
              <a:cs typeface="Arial" charset="0"/>
            </a:endParaRPr>
          </a:p>
        </p:txBody>
      </p:sp>
      <p:sp>
        <p:nvSpPr>
          <p:cNvPr id="6" name="Rectangle 5"/>
          <p:cNvSpPr/>
          <p:nvPr/>
        </p:nvSpPr>
        <p:spPr>
          <a:xfrm>
            <a:off x="5985903" y="4637711"/>
            <a:ext cx="4128839" cy="390884"/>
          </a:xfrm>
          <a:prstGeom prst="rect">
            <a:avLst/>
          </a:prstGeom>
        </p:spPr>
        <p:txBody>
          <a:bodyPr wrap="none" lIns="82304" tIns="41152" rIns="82304" bIns="41152">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rPr>
              <a:t>Understand </a:t>
            </a:r>
            <a:r>
              <a:rPr kumimoji="0" lang="en-US" sz="2000" b="1" i="0" u="none" strike="noStrike" kern="1200" cap="none" spc="0" normalizeH="0" noProof="0" dirty="0">
                <a:ln>
                  <a:noFill/>
                </a:ln>
                <a:solidFill>
                  <a:srgbClr val="445469"/>
                </a:solidFill>
                <a:effectLst/>
                <a:uLnTx/>
                <a:uFillTx/>
                <a:latin typeface="Arial" charset="0"/>
                <a:ea typeface="Arial" charset="0"/>
                <a:cs typeface="Arial" charset="0"/>
              </a:rPr>
              <a:t>involvement needed</a:t>
            </a:r>
            <a:endPar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endParaRPr>
          </a:p>
        </p:txBody>
      </p:sp>
      <p:sp>
        <p:nvSpPr>
          <p:cNvPr id="7" name="Oval 6"/>
          <p:cNvSpPr/>
          <p:nvPr/>
        </p:nvSpPr>
        <p:spPr bwMode="auto">
          <a:xfrm>
            <a:off x="5343063" y="4565296"/>
            <a:ext cx="573795" cy="573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4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Oval 7"/>
          <p:cNvSpPr/>
          <p:nvPr/>
        </p:nvSpPr>
        <p:spPr bwMode="auto">
          <a:xfrm>
            <a:off x="5358373" y="3220924"/>
            <a:ext cx="573795" cy="57394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4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9" name="Oval 8"/>
          <p:cNvSpPr/>
          <p:nvPr/>
        </p:nvSpPr>
        <p:spPr bwMode="auto">
          <a:xfrm>
            <a:off x="5358373" y="3889603"/>
            <a:ext cx="573795" cy="57394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4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 name="Rectangle 9"/>
          <p:cNvSpPr/>
          <p:nvPr/>
        </p:nvSpPr>
        <p:spPr>
          <a:xfrm>
            <a:off x="5960895" y="2652255"/>
            <a:ext cx="2987501" cy="390884"/>
          </a:xfrm>
          <a:prstGeom prst="rect">
            <a:avLst/>
          </a:prstGeom>
        </p:spPr>
        <p:txBody>
          <a:bodyPr wrap="none" lIns="82304" tIns="41152" rIns="82304" bIns="41152">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rPr>
              <a:t>Provide status</a:t>
            </a:r>
            <a:r>
              <a:rPr kumimoji="0" lang="en-US" sz="2000" b="1" i="0" u="none" strike="noStrike" kern="1200" cap="none" spc="0" normalizeH="0" noProof="0" dirty="0">
                <a:ln>
                  <a:noFill/>
                </a:ln>
                <a:solidFill>
                  <a:srgbClr val="445469"/>
                </a:solidFill>
                <a:effectLst/>
                <a:uLnTx/>
                <a:uFillTx/>
                <a:latin typeface="Arial" charset="0"/>
                <a:ea typeface="Arial" charset="0"/>
                <a:cs typeface="Arial" charset="0"/>
              </a:rPr>
              <a:t> </a:t>
            </a:r>
            <a:r>
              <a:rPr kumimoji="0" lang="en-US" sz="2000" b="1" i="0" u="none" strike="noStrike" kern="1200" cap="none" spc="0" normalizeH="0" baseline="0" noProof="0" dirty="0" smtClean="0">
                <a:ln>
                  <a:noFill/>
                </a:ln>
                <a:solidFill>
                  <a:srgbClr val="445469"/>
                </a:solidFill>
                <a:effectLst/>
                <a:uLnTx/>
                <a:uFillTx/>
                <a:latin typeface="Arial" charset="0"/>
                <a:ea typeface="Arial" charset="0"/>
                <a:cs typeface="Arial" charset="0"/>
              </a:rPr>
              <a:t>updates</a:t>
            </a:r>
            <a:endPar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endParaRPr>
          </a:p>
        </p:txBody>
      </p:sp>
      <p:sp>
        <p:nvSpPr>
          <p:cNvPr id="11" name="Rectangle 10"/>
          <p:cNvSpPr/>
          <p:nvPr/>
        </p:nvSpPr>
        <p:spPr>
          <a:xfrm>
            <a:off x="5985903" y="3317477"/>
            <a:ext cx="5121098" cy="390884"/>
          </a:xfrm>
          <a:prstGeom prst="rect">
            <a:avLst/>
          </a:prstGeom>
        </p:spPr>
        <p:txBody>
          <a:bodyPr wrap="none" lIns="82304" tIns="41152" rIns="82304" bIns="41152">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rPr>
              <a:t>Set </a:t>
            </a:r>
            <a:r>
              <a:rPr kumimoji="0" lang="en-US" sz="2000" b="1" i="0" u="none" strike="noStrike" kern="1200" cap="none" spc="0" normalizeH="0" baseline="0" noProof="0" dirty="0" smtClean="0">
                <a:ln>
                  <a:noFill/>
                </a:ln>
                <a:solidFill>
                  <a:srgbClr val="445469"/>
                </a:solidFill>
                <a:effectLst/>
                <a:uLnTx/>
                <a:uFillTx/>
                <a:latin typeface="Arial" charset="0"/>
                <a:ea typeface="Arial" charset="0"/>
                <a:cs typeface="Arial" charset="0"/>
              </a:rPr>
              <a:t>expectations</a:t>
            </a:r>
            <a:r>
              <a:rPr kumimoji="0" lang="en-US" sz="2000" b="1" i="0" u="none" strike="noStrike" kern="1200" cap="none" spc="0" normalizeH="0" noProof="0" dirty="0" smtClean="0">
                <a:ln>
                  <a:noFill/>
                </a:ln>
                <a:solidFill>
                  <a:srgbClr val="445469"/>
                </a:solidFill>
                <a:effectLst/>
                <a:uLnTx/>
                <a:uFillTx/>
                <a:latin typeface="Arial" charset="0"/>
                <a:ea typeface="Arial" charset="0"/>
                <a:cs typeface="Arial" charset="0"/>
              </a:rPr>
              <a:t> </a:t>
            </a:r>
            <a:r>
              <a:rPr kumimoji="0" lang="en-US" sz="2000" b="1" i="0" u="none" strike="noStrike" kern="1200" cap="none" spc="0" normalizeH="0" noProof="0" dirty="0">
                <a:ln>
                  <a:noFill/>
                </a:ln>
                <a:solidFill>
                  <a:srgbClr val="445469"/>
                </a:solidFill>
                <a:effectLst/>
                <a:uLnTx/>
                <a:uFillTx/>
                <a:latin typeface="Arial" charset="0"/>
                <a:ea typeface="Arial" charset="0"/>
                <a:cs typeface="Arial" charset="0"/>
              </a:rPr>
              <a:t>for the coming months </a:t>
            </a:r>
            <a:endPar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endParaRPr>
          </a:p>
        </p:txBody>
      </p:sp>
      <p:sp>
        <p:nvSpPr>
          <p:cNvPr id="12" name="Rectangle 11"/>
          <p:cNvSpPr/>
          <p:nvPr/>
        </p:nvSpPr>
        <p:spPr>
          <a:xfrm>
            <a:off x="5985903" y="4003962"/>
            <a:ext cx="2203633" cy="390884"/>
          </a:xfrm>
          <a:prstGeom prst="rect">
            <a:avLst/>
          </a:prstGeom>
        </p:spPr>
        <p:txBody>
          <a:bodyPr wrap="none" lIns="82304" tIns="41152" rIns="82304" bIns="41152">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rPr>
              <a:t>Collect </a:t>
            </a:r>
            <a:r>
              <a:rPr kumimoji="0" lang="en-US" sz="2000" b="1" i="0" u="none" strike="noStrike" kern="1200" cap="none" spc="0" normalizeH="0" baseline="0" noProof="0" dirty="0" smtClean="0">
                <a:ln>
                  <a:noFill/>
                </a:ln>
                <a:solidFill>
                  <a:srgbClr val="445469"/>
                </a:solidFill>
                <a:effectLst/>
                <a:uLnTx/>
                <a:uFillTx/>
                <a:latin typeface="Arial" charset="0"/>
                <a:ea typeface="Arial" charset="0"/>
                <a:cs typeface="Arial" charset="0"/>
              </a:rPr>
              <a:t>feedback</a:t>
            </a:r>
            <a:endPar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endParaRPr>
          </a:p>
        </p:txBody>
      </p:sp>
      <p:sp>
        <p:nvSpPr>
          <p:cNvPr id="13" name="Freeform 127"/>
          <p:cNvSpPr>
            <a:spLocks noChangeArrowheads="1"/>
          </p:cNvSpPr>
          <p:nvPr/>
        </p:nvSpPr>
        <p:spPr bwMode="auto">
          <a:xfrm>
            <a:off x="5495445" y="2720797"/>
            <a:ext cx="310738" cy="250240"/>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nvGrpSpPr>
          <p:cNvPr id="14" name="Group 13"/>
          <p:cNvGrpSpPr/>
          <p:nvPr/>
        </p:nvGrpSpPr>
        <p:grpSpPr>
          <a:xfrm>
            <a:off x="1518859" y="1928358"/>
            <a:ext cx="2967513" cy="3214642"/>
            <a:chOff x="2524195" y="2521528"/>
            <a:chExt cx="8742644" cy="9470716"/>
          </a:xfrm>
        </p:grpSpPr>
        <p:grpSp>
          <p:nvGrpSpPr>
            <p:cNvPr id="15" name="Group 14"/>
            <p:cNvGrpSpPr/>
            <p:nvPr/>
          </p:nvGrpSpPr>
          <p:grpSpPr>
            <a:xfrm>
              <a:off x="3800342" y="10064738"/>
              <a:ext cx="745888" cy="991444"/>
              <a:chOff x="9916767" y="11659096"/>
              <a:chExt cx="1032769" cy="1372771"/>
            </a:xfrm>
          </p:grpSpPr>
          <p:sp>
            <p:nvSpPr>
              <p:cNvPr id="83"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8" tIns="45719" rIns="91438" bIns="45719"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4"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8" tIns="45719" rIns="91438" bIns="45719"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5"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8" tIns="45719" rIns="91438" bIns="45719"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6"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8" tIns="45719" rIns="91438" bIns="45719"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7"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8" tIns="45719" rIns="91438" bIns="45719"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8"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8" tIns="45719" rIns="91438" bIns="45719"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grpSp>
          <p:nvGrpSpPr>
            <p:cNvPr id="16" name="Group 15"/>
            <p:cNvGrpSpPr/>
            <p:nvPr/>
          </p:nvGrpSpPr>
          <p:grpSpPr>
            <a:xfrm rot="19385170">
              <a:off x="3988335" y="6990732"/>
              <a:ext cx="828523" cy="1189633"/>
              <a:chOff x="18561758" y="2385889"/>
              <a:chExt cx="2160750" cy="3102509"/>
            </a:xfrm>
          </p:grpSpPr>
          <p:sp>
            <p:nvSpPr>
              <p:cNvPr id="59"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0"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1"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2"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grpSp>
          <p:nvGrpSpPr>
            <p:cNvPr id="17" name="Group 16"/>
            <p:cNvGrpSpPr/>
            <p:nvPr/>
          </p:nvGrpSpPr>
          <p:grpSpPr>
            <a:xfrm>
              <a:off x="4445019" y="2521528"/>
              <a:ext cx="1920847" cy="1914930"/>
              <a:chOff x="131763" y="111125"/>
              <a:chExt cx="3802063" cy="3789363"/>
            </a:xfrm>
          </p:grpSpPr>
          <p:sp>
            <p:nvSpPr>
              <p:cNvPr id="51"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2"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3"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4"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5"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6"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7"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8"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grpSp>
          <p:nvGrpSpPr>
            <p:cNvPr id="18" name="Group 17"/>
            <p:cNvGrpSpPr/>
            <p:nvPr/>
          </p:nvGrpSpPr>
          <p:grpSpPr>
            <a:xfrm>
              <a:off x="2524195" y="3241842"/>
              <a:ext cx="8742644" cy="8750402"/>
              <a:chOff x="2865557" y="4639756"/>
              <a:chExt cx="3987931" cy="3991470"/>
            </a:xfrm>
          </p:grpSpPr>
          <p:grpSp>
            <p:nvGrpSpPr>
              <p:cNvPr id="19" name="Group 18"/>
              <p:cNvGrpSpPr/>
              <p:nvPr/>
            </p:nvGrpSpPr>
            <p:grpSpPr>
              <a:xfrm>
                <a:off x="4008752" y="4901590"/>
                <a:ext cx="2844736" cy="3729636"/>
                <a:chOff x="12795250" y="366713"/>
                <a:chExt cx="2738438" cy="3589337"/>
              </a:xfrm>
            </p:grpSpPr>
            <p:sp>
              <p:nvSpPr>
                <p:cNvPr id="30"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1"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2"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3"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4"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5"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6"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7"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8"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39"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0"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1"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2"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3"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4"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5"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6"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7"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8"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9"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0"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grpSp>
            <p:nvGrpSpPr>
              <p:cNvPr id="20" name="Group 19"/>
              <p:cNvGrpSpPr/>
              <p:nvPr/>
            </p:nvGrpSpPr>
            <p:grpSpPr>
              <a:xfrm>
                <a:off x="4915488" y="4639756"/>
                <a:ext cx="998195" cy="540472"/>
                <a:chOff x="17801829" y="5891398"/>
                <a:chExt cx="954592" cy="516864"/>
              </a:xfrm>
            </p:grpSpPr>
            <p:sp>
              <p:nvSpPr>
                <p:cNvPr id="28"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9"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grpSp>
            <p:nvGrpSpPr>
              <p:cNvPr id="21" name="Group 20"/>
              <p:cNvGrpSpPr/>
              <p:nvPr/>
            </p:nvGrpSpPr>
            <p:grpSpPr>
              <a:xfrm rot="1080935">
                <a:off x="2865557" y="5552197"/>
                <a:ext cx="2681043" cy="955676"/>
                <a:chOff x="485775" y="495300"/>
                <a:chExt cx="5238750" cy="1866901"/>
              </a:xfrm>
            </p:grpSpPr>
            <p:sp>
              <p:nvSpPr>
                <p:cNvPr id="22"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3"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4"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5"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6"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7"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4299" tIns="17150" rIns="34299" bIns="17150"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grpSp>
        </p:grpSp>
      </p:grpSp>
      <p:sp>
        <p:nvSpPr>
          <p:cNvPr id="89" name="Freeform 89"/>
          <p:cNvSpPr>
            <a:spLocks noChangeArrowheads="1"/>
          </p:cNvSpPr>
          <p:nvPr/>
        </p:nvSpPr>
        <p:spPr bwMode="auto">
          <a:xfrm>
            <a:off x="5444558" y="4702626"/>
            <a:ext cx="365760" cy="274320"/>
          </a:xfrm>
          <a:custGeom>
            <a:avLst/>
            <a:gdLst>
              <a:gd name="T0" fmla="*/ 2147483646 w 608"/>
              <a:gd name="T1" fmla="*/ 2147483646 h 425"/>
              <a:gd name="T2" fmla="*/ 2147483646 w 608"/>
              <a:gd name="T3" fmla="*/ 2147483646 h 425"/>
              <a:gd name="T4" fmla="*/ 2147483646 w 608"/>
              <a:gd name="T5" fmla="*/ 2147483646 h 425"/>
              <a:gd name="T6" fmla="*/ 2147483646 w 608"/>
              <a:gd name="T7" fmla="*/ 2147483646 h 425"/>
              <a:gd name="T8" fmla="*/ 2147483646 w 608"/>
              <a:gd name="T9" fmla="*/ 2147483646 h 425"/>
              <a:gd name="T10" fmla="*/ 2147483646 w 608"/>
              <a:gd name="T11" fmla="*/ 2147483646 h 425"/>
              <a:gd name="T12" fmla="*/ 2147483646 w 608"/>
              <a:gd name="T13" fmla="*/ 2147483646 h 425"/>
              <a:gd name="T14" fmla="*/ 2147483646 w 608"/>
              <a:gd name="T15" fmla="*/ 2147483646 h 425"/>
              <a:gd name="T16" fmla="*/ 2147483646 w 608"/>
              <a:gd name="T17" fmla="*/ 2147483646 h 425"/>
              <a:gd name="T18" fmla="*/ 2147483646 w 608"/>
              <a:gd name="T19" fmla="*/ 2147483646 h 425"/>
              <a:gd name="T20" fmla="*/ 2147483646 w 608"/>
              <a:gd name="T21" fmla="*/ 2147483646 h 425"/>
              <a:gd name="T22" fmla="*/ 2147483646 w 608"/>
              <a:gd name="T23" fmla="*/ 2147483646 h 425"/>
              <a:gd name="T24" fmla="*/ 2147483646 w 608"/>
              <a:gd name="T25" fmla="*/ 2147483646 h 425"/>
              <a:gd name="T26" fmla="*/ 2147483646 w 608"/>
              <a:gd name="T27" fmla="*/ 2147483646 h 425"/>
              <a:gd name="T28" fmla="*/ 2147483646 w 608"/>
              <a:gd name="T29" fmla="*/ 2147483646 h 425"/>
              <a:gd name="T30" fmla="*/ 2147483646 w 608"/>
              <a:gd name="T31" fmla="*/ 2147483646 h 425"/>
              <a:gd name="T32" fmla="*/ 2147483646 w 608"/>
              <a:gd name="T33" fmla="*/ 2147483646 h 425"/>
              <a:gd name="T34" fmla="*/ 2147483646 w 608"/>
              <a:gd name="T35" fmla="*/ 2147483646 h 425"/>
              <a:gd name="T36" fmla="*/ 2147483646 w 608"/>
              <a:gd name="T37" fmla="*/ 2147483646 h 425"/>
              <a:gd name="T38" fmla="*/ 2147483646 w 608"/>
              <a:gd name="T39" fmla="*/ 2147483646 h 425"/>
              <a:gd name="T40" fmla="*/ 2147483646 w 608"/>
              <a:gd name="T41" fmla="*/ 2147483646 h 425"/>
              <a:gd name="T42" fmla="*/ 2147483646 w 608"/>
              <a:gd name="T43" fmla="*/ 2147483646 h 425"/>
              <a:gd name="T44" fmla="*/ 2147483646 w 608"/>
              <a:gd name="T45" fmla="*/ 2147483646 h 425"/>
              <a:gd name="T46" fmla="*/ 2147483646 w 608"/>
              <a:gd name="T47" fmla="*/ 2147483646 h 425"/>
              <a:gd name="T48" fmla="*/ 2147483646 w 608"/>
              <a:gd name="T49" fmla="*/ 2147483646 h 425"/>
              <a:gd name="T50" fmla="*/ 2147483646 w 608"/>
              <a:gd name="T51" fmla="*/ 2147483646 h 425"/>
              <a:gd name="T52" fmla="*/ 2147483646 w 608"/>
              <a:gd name="T53" fmla="*/ 2147483646 h 425"/>
              <a:gd name="T54" fmla="*/ 2147483646 w 608"/>
              <a:gd name="T55" fmla="*/ 2147483646 h 425"/>
              <a:gd name="T56" fmla="*/ 2147483646 w 608"/>
              <a:gd name="T57" fmla="*/ 2147483646 h 425"/>
              <a:gd name="T58" fmla="*/ 2147483646 w 608"/>
              <a:gd name="T59" fmla="*/ 2147483646 h 425"/>
              <a:gd name="T60" fmla="*/ 2147483646 w 608"/>
              <a:gd name="T61" fmla="*/ 2147483646 h 425"/>
              <a:gd name="T62" fmla="*/ 2147483646 w 608"/>
              <a:gd name="T63" fmla="*/ 2147483646 h 425"/>
              <a:gd name="T64" fmla="*/ 2147483646 w 608"/>
              <a:gd name="T65" fmla="*/ 2147483646 h 425"/>
              <a:gd name="T66" fmla="*/ 0 w 608"/>
              <a:gd name="T67" fmla="*/ 2147483646 h 425"/>
              <a:gd name="T68" fmla="*/ 0 w 608"/>
              <a:gd name="T69" fmla="*/ 2147483646 h 425"/>
              <a:gd name="T70" fmla="*/ 0 w 608"/>
              <a:gd name="T71" fmla="*/ 2147483646 h 425"/>
              <a:gd name="T72" fmla="*/ 2147483646 w 608"/>
              <a:gd name="T73" fmla="*/ 2147483646 h 425"/>
              <a:gd name="T74" fmla="*/ 2147483646 w 608"/>
              <a:gd name="T75" fmla="*/ 2147483646 h 425"/>
              <a:gd name="T76" fmla="*/ 2147483646 w 608"/>
              <a:gd name="T77" fmla="*/ 2147483646 h 425"/>
              <a:gd name="T78" fmla="*/ 2147483646 w 608"/>
              <a:gd name="T79" fmla="*/ 2147483646 h 425"/>
              <a:gd name="T80" fmla="*/ 2147483646 w 608"/>
              <a:gd name="T81" fmla="*/ 2147483646 h 425"/>
              <a:gd name="T82" fmla="*/ 2147483646 w 608"/>
              <a:gd name="T83" fmla="*/ 2147483646 h 425"/>
              <a:gd name="T84" fmla="*/ 2147483646 w 608"/>
              <a:gd name="T85" fmla="*/ 2147483646 h 425"/>
              <a:gd name="T86" fmla="*/ 2147483646 w 608"/>
              <a:gd name="T87" fmla="*/ 2147483646 h 425"/>
              <a:gd name="T88" fmla="*/ 2147483646 w 608"/>
              <a:gd name="T89" fmla="*/ 0 h 425"/>
              <a:gd name="T90" fmla="*/ 2147483646 w 608"/>
              <a:gd name="T91" fmla="*/ 2147483646 h 425"/>
              <a:gd name="T92" fmla="*/ 2147483646 w 608"/>
              <a:gd name="T93" fmla="*/ 2147483646 h 425"/>
              <a:gd name="T94" fmla="*/ 2147483646 w 608"/>
              <a:gd name="T95" fmla="*/ 2147483646 h 425"/>
              <a:gd name="T96" fmla="*/ 2147483646 w 608"/>
              <a:gd name="T97" fmla="*/ 2147483646 h 425"/>
              <a:gd name="T98" fmla="*/ 2147483646 w 608"/>
              <a:gd name="T99" fmla="*/ 2147483646 h 425"/>
              <a:gd name="T100" fmla="*/ 2147483646 w 608"/>
              <a:gd name="T101" fmla="*/ 2147483646 h 425"/>
              <a:gd name="T102" fmla="*/ 2147483646 w 608"/>
              <a:gd name="T103" fmla="*/ 2147483646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
        <p:nvSpPr>
          <p:cNvPr id="90" name="Freeform 188"/>
          <p:cNvSpPr>
            <a:spLocks noChangeArrowheads="1"/>
          </p:cNvSpPr>
          <p:nvPr/>
        </p:nvSpPr>
        <p:spPr bwMode="auto">
          <a:xfrm>
            <a:off x="5444504" y="3996735"/>
            <a:ext cx="363537" cy="373063"/>
          </a:xfrm>
          <a:custGeom>
            <a:avLst/>
            <a:gdLst>
              <a:gd name="T0" fmla="*/ 250 w 604"/>
              <a:gd name="T1" fmla="*/ 251 h 619"/>
              <a:gd name="T2" fmla="*/ 250 w 604"/>
              <a:gd name="T3" fmla="*/ 251 h 619"/>
              <a:gd name="T4" fmla="*/ 279 w 604"/>
              <a:gd name="T5" fmla="*/ 221 h 619"/>
              <a:gd name="T6" fmla="*/ 250 w 604"/>
              <a:gd name="T7" fmla="*/ 192 h 619"/>
              <a:gd name="T8" fmla="*/ 220 w 604"/>
              <a:gd name="T9" fmla="*/ 221 h 619"/>
              <a:gd name="T10" fmla="*/ 250 w 604"/>
              <a:gd name="T11" fmla="*/ 251 h 619"/>
              <a:gd name="T12" fmla="*/ 132 w 604"/>
              <a:gd name="T13" fmla="*/ 251 h 619"/>
              <a:gd name="T14" fmla="*/ 132 w 604"/>
              <a:gd name="T15" fmla="*/ 251 h 619"/>
              <a:gd name="T16" fmla="*/ 162 w 604"/>
              <a:gd name="T17" fmla="*/ 221 h 619"/>
              <a:gd name="T18" fmla="*/ 132 w 604"/>
              <a:gd name="T19" fmla="*/ 192 h 619"/>
              <a:gd name="T20" fmla="*/ 103 w 604"/>
              <a:gd name="T21" fmla="*/ 221 h 619"/>
              <a:gd name="T22" fmla="*/ 132 w 604"/>
              <a:gd name="T23" fmla="*/ 251 h 619"/>
              <a:gd name="T24" fmla="*/ 367 w 604"/>
              <a:gd name="T25" fmla="*/ 251 h 619"/>
              <a:gd name="T26" fmla="*/ 367 w 604"/>
              <a:gd name="T27" fmla="*/ 251 h 619"/>
              <a:gd name="T28" fmla="*/ 397 w 604"/>
              <a:gd name="T29" fmla="*/ 221 h 619"/>
              <a:gd name="T30" fmla="*/ 367 w 604"/>
              <a:gd name="T31" fmla="*/ 192 h 619"/>
              <a:gd name="T32" fmla="*/ 338 w 604"/>
              <a:gd name="T33" fmla="*/ 221 h 619"/>
              <a:gd name="T34" fmla="*/ 367 w 604"/>
              <a:gd name="T35" fmla="*/ 251 h 619"/>
              <a:gd name="T36" fmla="*/ 530 w 604"/>
              <a:gd name="T37" fmla="*/ 177 h 619"/>
              <a:gd name="T38" fmla="*/ 530 w 604"/>
              <a:gd name="T39" fmla="*/ 177 h 619"/>
              <a:gd name="T40" fmla="*/ 530 w 604"/>
              <a:gd name="T41" fmla="*/ 192 h 619"/>
              <a:gd name="T42" fmla="*/ 530 w 604"/>
              <a:gd name="T43" fmla="*/ 221 h 619"/>
              <a:gd name="T44" fmla="*/ 574 w 604"/>
              <a:gd name="T45" fmla="*/ 339 h 619"/>
              <a:gd name="T46" fmla="*/ 471 w 604"/>
              <a:gd name="T47" fmla="*/ 501 h 619"/>
              <a:gd name="T48" fmla="*/ 471 w 604"/>
              <a:gd name="T49" fmla="*/ 560 h 619"/>
              <a:gd name="T50" fmla="*/ 397 w 604"/>
              <a:gd name="T51" fmla="*/ 516 h 619"/>
              <a:gd name="T52" fmla="*/ 353 w 604"/>
              <a:gd name="T53" fmla="*/ 530 h 619"/>
              <a:gd name="T54" fmla="*/ 235 w 604"/>
              <a:gd name="T55" fmla="*/ 486 h 619"/>
              <a:gd name="T56" fmla="*/ 206 w 604"/>
              <a:gd name="T57" fmla="*/ 486 h 619"/>
              <a:gd name="T58" fmla="*/ 176 w 604"/>
              <a:gd name="T59" fmla="*/ 486 h 619"/>
              <a:gd name="T60" fmla="*/ 353 w 604"/>
              <a:gd name="T61" fmla="*/ 560 h 619"/>
              <a:gd name="T62" fmla="*/ 397 w 604"/>
              <a:gd name="T63" fmla="*/ 560 h 619"/>
              <a:gd name="T64" fmla="*/ 515 w 604"/>
              <a:gd name="T65" fmla="*/ 618 h 619"/>
              <a:gd name="T66" fmla="*/ 515 w 604"/>
              <a:gd name="T67" fmla="*/ 516 h 619"/>
              <a:gd name="T68" fmla="*/ 603 w 604"/>
              <a:gd name="T69" fmla="*/ 339 h 619"/>
              <a:gd name="T70" fmla="*/ 530 w 604"/>
              <a:gd name="T71" fmla="*/ 177 h 619"/>
              <a:gd name="T72" fmla="*/ 191 w 604"/>
              <a:gd name="T73" fmla="*/ 442 h 619"/>
              <a:gd name="T74" fmla="*/ 191 w 604"/>
              <a:gd name="T75" fmla="*/ 442 h 619"/>
              <a:gd name="T76" fmla="*/ 250 w 604"/>
              <a:gd name="T77" fmla="*/ 442 h 619"/>
              <a:gd name="T78" fmla="*/ 485 w 604"/>
              <a:gd name="T79" fmla="*/ 221 h 619"/>
              <a:gd name="T80" fmla="*/ 250 w 604"/>
              <a:gd name="T81" fmla="*/ 0 h 619"/>
              <a:gd name="T82" fmla="*/ 0 w 604"/>
              <a:gd name="T83" fmla="*/ 221 h 619"/>
              <a:gd name="T84" fmla="*/ 73 w 604"/>
              <a:gd name="T85" fmla="*/ 398 h 619"/>
              <a:gd name="T86" fmla="*/ 73 w 604"/>
              <a:gd name="T87" fmla="*/ 501 h 619"/>
              <a:gd name="T88" fmla="*/ 191 w 604"/>
              <a:gd name="T89" fmla="*/ 442 h 619"/>
              <a:gd name="T90" fmla="*/ 44 w 604"/>
              <a:gd name="T91" fmla="*/ 221 h 619"/>
              <a:gd name="T92" fmla="*/ 44 w 604"/>
              <a:gd name="T93" fmla="*/ 221 h 619"/>
              <a:gd name="T94" fmla="*/ 250 w 604"/>
              <a:gd name="T95" fmla="*/ 30 h 619"/>
              <a:gd name="T96" fmla="*/ 456 w 604"/>
              <a:gd name="T97" fmla="*/ 221 h 619"/>
              <a:gd name="T98" fmla="*/ 250 w 604"/>
              <a:gd name="T99" fmla="*/ 413 h 619"/>
              <a:gd name="T100" fmla="*/ 191 w 604"/>
              <a:gd name="T101" fmla="*/ 398 h 619"/>
              <a:gd name="T102" fmla="*/ 117 w 604"/>
              <a:gd name="T103" fmla="*/ 442 h 619"/>
              <a:gd name="T104" fmla="*/ 117 w 604"/>
              <a:gd name="T105" fmla="*/ 383 h 619"/>
              <a:gd name="T106" fmla="*/ 44 w 604"/>
              <a:gd name="T107" fmla="*/ 22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rgbClr val="FFFFFF"/>
          </a:solidFill>
          <a:ln>
            <a:noFill/>
          </a:ln>
          <a:effectLst/>
          <a:extLst>
            <a:ext uri="{91240B29-F687-4f45-9708-019B960494DF}"/>
            <a:ext uri="{AF507438-7753-43e0-B8FC-AC1667EBCBE1}"/>
          </a:extLst>
        </p:spPr>
        <p:txBody>
          <a:bodyPr wrap="none" lIns="91431" tIns="45716" rIns="91431"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
        <p:nvSpPr>
          <p:cNvPr id="92" name="Shape 2935"/>
          <p:cNvSpPr/>
          <p:nvPr/>
        </p:nvSpPr>
        <p:spPr>
          <a:xfrm>
            <a:off x="5495445" y="3347990"/>
            <a:ext cx="365760" cy="365760"/>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Calibri" charset="0"/>
              <a:cs typeface="Calibri" charset="0"/>
              <a:sym typeface="Gill Sans"/>
            </a:endParaRPr>
          </a:p>
        </p:txBody>
      </p:sp>
    </p:spTree>
    <p:extLst>
      <p:ext uri="{BB962C8B-B14F-4D97-AF65-F5344CB8AC3E}">
        <p14:creationId xmlns:p14="http://schemas.microsoft.com/office/powerpoint/2010/main" val="166047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2"/>
                                        </p:tgtEl>
                                        <p:attrNameLst>
                                          <p:attrName>style.visibility</p:attrName>
                                        </p:attrNameLst>
                                      </p:cBhvr>
                                      <p:to>
                                        <p:strVal val="visible"/>
                                      </p:to>
                                    </p:set>
                                    <p:anim calcmode="lin" valueType="num">
                                      <p:cBhvr>
                                        <p:cTn id="34" dur="500" fill="hold"/>
                                        <p:tgtEl>
                                          <p:spTgt spid="92"/>
                                        </p:tgtEl>
                                        <p:attrNameLst>
                                          <p:attrName>ppt_w</p:attrName>
                                        </p:attrNameLst>
                                      </p:cBhvr>
                                      <p:tavLst>
                                        <p:tav tm="0">
                                          <p:val>
                                            <p:fltVal val="0"/>
                                          </p:val>
                                        </p:tav>
                                        <p:tav tm="100000">
                                          <p:val>
                                            <p:strVal val="#ppt_w"/>
                                          </p:val>
                                        </p:tav>
                                      </p:tavLst>
                                    </p:anim>
                                    <p:anim calcmode="lin" valueType="num">
                                      <p:cBhvr>
                                        <p:cTn id="35" dur="500" fill="hold"/>
                                        <p:tgtEl>
                                          <p:spTgt spid="92"/>
                                        </p:tgtEl>
                                        <p:attrNameLst>
                                          <p:attrName>ppt_h</p:attrName>
                                        </p:attrNameLst>
                                      </p:cBhvr>
                                      <p:tavLst>
                                        <p:tav tm="0">
                                          <p:val>
                                            <p:fltVal val="0"/>
                                          </p:val>
                                        </p:tav>
                                        <p:tav tm="100000">
                                          <p:val>
                                            <p:strVal val="#ppt_h"/>
                                          </p:val>
                                        </p:tav>
                                      </p:tavLst>
                                    </p:anim>
                                    <p:animEffect transition="in" filter="fade">
                                      <p:cBhvr>
                                        <p:cTn id="36" dur="500"/>
                                        <p:tgtEl>
                                          <p:spTgt spid="9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animBg="1"/>
      <p:bldP spid="9" grpId="0" animBg="1"/>
      <p:bldP spid="10" grpId="0"/>
      <p:bldP spid="11" grpId="0"/>
      <p:bldP spid="12" grpId="0"/>
      <p:bldP spid="13" grpId="0" animBg="1"/>
      <p:bldP spid="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0489" y="475108"/>
            <a:ext cx="7863150" cy="865624"/>
          </a:xfrm>
          <a:prstGeom prst="rect">
            <a:avLst/>
          </a:prstGeom>
          <a:noFill/>
        </p:spPr>
        <p:txBody>
          <a:bodyPr wrap="square" lIns="34292" tIns="17146" rIns="34292" bIns="1714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chemeClr val="accent6"/>
                </a:solidFill>
                <a:effectLst/>
                <a:uLnTx/>
                <a:uFillTx/>
                <a:latin typeface="Arial" charset="0"/>
                <a:ea typeface="Arial" charset="0"/>
                <a:cs typeface="Arial" charset="0"/>
              </a:rPr>
              <a:t>Meetings</a:t>
            </a:r>
            <a:endParaRPr kumimoji="0" lang="id-ID" sz="5400" b="1" i="0" u="none" strike="noStrike" kern="1200" cap="none" spc="0" normalizeH="0" baseline="0" noProof="0" dirty="0">
              <a:ln>
                <a:noFill/>
              </a:ln>
              <a:solidFill>
                <a:schemeClr val="accent6"/>
              </a:solidFill>
              <a:effectLst/>
              <a:uLnTx/>
              <a:uFillTx/>
              <a:latin typeface="Arial" charset="0"/>
              <a:ea typeface="Arial" charset="0"/>
              <a:cs typeface="Arial" charset="0"/>
            </a:endParaRPr>
          </a:p>
        </p:txBody>
      </p:sp>
      <p:sp>
        <p:nvSpPr>
          <p:cNvPr id="10" name="Rectangle 9"/>
          <p:cNvSpPr/>
          <p:nvPr/>
        </p:nvSpPr>
        <p:spPr>
          <a:xfrm>
            <a:off x="5603255" y="2692673"/>
            <a:ext cx="5810389" cy="1929767"/>
          </a:xfrm>
          <a:prstGeom prst="rect">
            <a:avLst/>
          </a:prstGeom>
        </p:spPr>
        <p:txBody>
          <a:bodyPr wrap="none" lIns="82304" tIns="41152" rIns="82304" bIns="41152">
            <a:spAutoFit/>
          </a:bodyPr>
          <a:lstStyle/>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smtClean="0">
                <a:solidFill>
                  <a:srgbClr val="445469"/>
                </a:solidFill>
                <a:latin typeface="Arial" charset="0"/>
                <a:ea typeface="Arial" charset="0"/>
                <a:cs typeface="Arial" charset="0"/>
              </a:rPr>
              <a:t>Monthly meetings with POC’s</a:t>
            </a: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smtClean="0">
              <a:solidFill>
                <a:srgbClr val="445469"/>
              </a:solidFill>
              <a:latin typeface="Arial" charset="0"/>
              <a:ea typeface="Arial" charset="0"/>
              <a:cs typeface="Arial" charset="0"/>
            </a:endParaRPr>
          </a:p>
          <a:p>
            <a:pPr marL="342900" indent="-342900" defTabSz="914217">
              <a:buFont typeface="Arial" panose="020B0604020202020204" pitchFamily="34" charset="0"/>
              <a:buChar char="•"/>
              <a:defRPr/>
            </a:pPr>
            <a:r>
              <a:rPr lang="en-US" sz="2000" b="1" dirty="0">
                <a:solidFill>
                  <a:srgbClr val="445469"/>
                </a:solidFill>
                <a:latin typeface="Arial" charset="0"/>
                <a:ea typeface="Arial" charset="0"/>
                <a:cs typeface="Arial" charset="0"/>
              </a:rPr>
              <a:t>Project updates, opportunities for </a:t>
            </a:r>
            <a:r>
              <a:rPr lang="en-US" sz="2000" b="1" dirty="0" smtClean="0">
                <a:solidFill>
                  <a:srgbClr val="445469"/>
                </a:solidFill>
                <a:latin typeface="Arial" charset="0"/>
                <a:ea typeface="Arial" charset="0"/>
                <a:cs typeface="Arial" charset="0"/>
              </a:rPr>
              <a:t>feedback</a:t>
            </a:r>
          </a:p>
          <a:p>
            <a:pPr marL="342900" indent="-342900" defTabSz="914217">
              <a:buFont typeface="Arial" panose="020B0604020202020204" pitchFamily="34" charset="0"/>
              <a:buChar char="•"/>
              <a:defRPr/>
            </a:pPr>
            <a:endParaRPr lang="en-US" sz="2000" b="1" dirty="0">
              <a:solidFill>
                <a:srgbClr val="445469"/>
              </a:solidFill>
              <a:latin typeface="Arial" charset="0"/>
              <a:ea typeface="Arial" charset="0"/>
              <a:cs typeface="Arial" charset="0"/>
            </a:endParaRPr>
          </a:p>
          <a:p>
            <a:pPr marL="342900" indent="-342900" defTabSz="914217">
              <a:buFont typeface="Arial" panose="020B0604020202020204" pitchFamily="34" charset="0"/>
              <a:buChar char="•"/>
              <a:defRPr/>
            </a:pPr>
            <a:r>
              <a:rPr lang="en-US" sz="2000" b="1" dirty="0">
                <a:solidFill>
                  <a:srgbClr val="445469"/>
                </a:solidFill>
                <a:latin typeface="Arial" charset="0"/>
                <a:ea typeface="Arial" charset="0"/>
                <a:cs typeface="Arial" charset="0"/>
              </a:rPr>
              <a:t>Format, time, frequency</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endParaRPr>
          </a:p>
        </p:txBody>
      </p:sp>
      <p:sp>
        <p:nvSpPr>
          <p:cNvPr id="89" name="Freeform 89"/>
          <p:cNvSpPr>
            <a:spLocks noChangeArrowheads="1"/>
          </p:cNvSpPr>
          <p:nvPr/>
        </p:nvSpPr>
        <p:spPr bwMode="auto">
          <a:xfrm>
            <a:off x="5420375" y="4622440"/>
            <a:ext cx="365760" cy="274320"/>
          </a:xfrm>
          <a:custGeom>
            <a:avLst/>
            <a:gdLst>
              <a:gd name="T0" fmla="*/ 2147483646 w 608"/>
              <a:gd name="T1" fmla="*/ 2147483646 h 425"/>
              <a:gd name="T2" fmla="*/ 2147483646 w 608"/>
              <a:gd name="T3" fmla="*/ 2147483646 h 425"/>
              <a:gd name="T4" fmla="*/ 2147483646 w 608"/>
              <a:gd name="T5" fmla="*/ 2147483646 h 425"/>
              <a:gd name="T6" fmla="*/ 2147483646 w 608"/>
              <a:gd name="T7" fmla="*/ 2147483646 h 425"/>
              <a:gd name="T8" fmla="*/ 2147483646 w 608"/>
              <a:gd name="T9" fmla="*/ 2147483646 h 425"/>
              <a:gd name="T10" fmla="*/ 2147483646 w 608"/>
              <a:gd name="T11" fmla="*/ 2147483646 h 425"/>
              <a:gd name="T12" fmla="*/ 2147483646 w 608"/>
              <a:gd name="T13" fmla="*/ 2147483646 h 425"/>
              <a:gd name="T14" fmla="*/ 2147483646 w 608"/>
              <a:gd name="T15" fmla="*/ 2147483646 h 425"/>
              <a:gd name="T16" fmla="*/ 2147483646 w 608"/>
              <a:gd name="T17" fmla="*/ 2147483646 h 425"/>
              <a:gd name="T18" fmla="*/ 2147483646 w 608"/>
              <a:gd name="T19" fmla="*/ 2147483646 h 425"/>
              <a:gd name="T20" fmla="*/ 2147483646 w 608"/>
              <a:gd name="T21" fmla="*/ 2147483646 h 425"/>
              <a:gd name="T22" fmla="*/ 2147483646 w 608"/>
              <a:gd name="T23" fmla="*/ 2147483646 h 425"/>
              <a:gd name="T24" fmla="*/ 2147483646 w 608"/>
              <a:gd name="T25" fmla="*/ 2147483646 h 425"/>
              <a:gd name="T26" fmla="*/ 2147483646 w 608"/>
              <a:gd name="T27" fmla="*/ 2147483646 h 425"/>
              <a:gd name="T28" fmla="*/ 2147483646 w 608"/>
              <a:gd name="T29" fmla="*/ 2147483646 h 425"/>
              <a:gd name="T30" fmla="*/ 2147483646 w 608"/>
              <a:gd name="T31" fmla="*/ 2147483646 h 425"/>
              <a:gd name="T32" fmla="*/ 2147483646 w 608"/>
              <a:gd name="T33" fmla="*/ 2147483646 h 425"/>
              <a:gd name="T34" fmla="*/ 2147483646 w 608"/>
              <a:gd name="T35" fmla="*/ 2147483646 h 425"/>
              <a:gd name="T36" fmla="*/ 2147483646 w 608"/>
              <a:gd name="T37" fmla="*/ 2147483646 h 425"/>
              <a:gd name="T38" fmla="*/ 2147483646 w 608"/>
              <a:gd name="T39" fmla="*/ 2147483646 h 425"/>
              <a:gd name="T40" fmla="*/ 2147483646 w 608"/>
              <a:gd name="T41" fmla="*/ 2147483646 h 425"/>
              <a:gd name="T42" fmla="*/ 2147483646 w 608"/>
              <a:gd name="T43" fmla="*/ 2147483646 h 425"/>
              <a:gd name="T44" fmla="*/ 2147483646 w 608"/>
              <a:gd name="T45" fmla="*/ 2147483646 h 425"/>
              <a:gd name="T46" fmla="*/ 2147483646 w 608"/>
              <a:gd name="T47" fmla="*/ 2147483646 h 425"/>
              <a:gd name="T48" fmla="*/ 2147483646 w 608"/>
              <a:gd name="T49" fmla="*/ 2147483646 h 425"/>
              <a:gd name="T50" fmla="*/ 2147483646 w 608"/>
              <a:gd name="T51" fmla="*/ 2147483646 h 425"/>
              <a:gd name="T52" fmla="*/ 2147483646 w 608"/>
              <a:gd name="T53" fmla="*/ 2147483646 h 425"/>
              <a:gd name="T54" fmla="*/ 2147483646 w 608"/>
              <a:gd name="T55" fmla="*/ 2147483646 h 425"/>
              <a:gd name="T56" fmla="*/ 2147483646 w 608"/>
              <a:gd name="T57" fmla="*/ 2147483646 h 425"/>
              <a:gd name="T58" fmla="*/ 2147483646 w 608"/>
              <a:gd name="T59" fmla="*/ 2147483646 h 425"/>
              <a:gd name="T60" fmla="*/ 2147483646 w 608"/>
              <a:gd name="T61" fmla="*/ 2147483646 h 425"/>
              <a:gd name="T62" fmla="*/ 2147483646 w 608"/>
              <a:gd name="T63" fmla="*/ 2147483646 h 425"/>
              <a:gd name="T64" fmla="*/ 2147483646 w 608"/>
              <a:gd name="T65" fmla="*/ 2147483646 h 425"/>
              <a:gd name="T66" fmla="*/ 0 w 608"/>
              <a:gd name="T67" fmla="*/ 2147483646 h 425"/>
              <a:gd name="T68" fmla="*/ 0 w 608"/>
              <a:gd name="T69" fmla="*/ 2147483646 h 425"/>
              <a:gd name="T70" fmla="*/ 0 w 608"/>
              <a:gd name="T71" fmla="*/ 2147483646 h 425"/>
              <a:gd name="T72" fmla="*/ 2147483646 w 608"/>
              <a:gd name="T73" fmla="*/ 2147483646 h 425"/>
              <a:gd name="T74" fmla="*/ 2147483646 w 608"/>
              <a:gd name="T75" fmla="*/ 2147483646 h 425"/>
              <a:gd name="T76" fmla="*/ 2147483646 w 608"/>
              <a:gd name="T77" fmla="*/ 2147483646 h 425"/>
              <a:gd name="T78" fmla="*/ 2147483646 w 608"/>
              <a:gd name="T79" fmla="*/ 2147483646 h 425"/>
              <a:gd name="T80" fmla="*/ 2147483646 w 608"/>
              <a:gd name="T81" fmla="*/ 2147483646 h 425"/>
              <a:gd name="T82" fmla="*/ 2147483646 w 608"/>
              <a:gd name="T83" fmla="*/ 2147483646 h 425"/>
              <a:gd name="T84" fmla="*/ 2147483646 w 608"/>
              <a:gd name="T85" fmla="*/ 2147483646 h 425"/>
              <a:gd name="T86" fmla="*/ 2147483646 w 608"/>
              <a:gd name="T87" fmla="*/ 2147483646 h 425"/>
              <a:gd name="T88" fmla="*/ 2147483646 w 608"/>
              <a:gd name="T89" fmla="*/ 0 h 425"/>
              <a:gd name="T90" fmla="*/ 2147483646 w 608"/>
              <a:gd name="T91" fmla="*/ 2147483646 h 425"/>
              <a:gd name="T92" fmla="*/ 2147483646 w 608"/>
              <a:gd name="T93" fmla="*/ 2147483646 h 425"/>
              <a:gd name="T94" fmla="*/ 2147483646 w 608"/>
              <a:gd name="T95" fmla="*/ 2147483646 h 425"/>
              <a:gd name="T96" fmla="*/ 2147483646 w 608"/>
              <a:gd name="T97" fmla="*/ 2147483646 h 425"/>
              <a:gd name="T98" fmla="*/ 2147483646 w 608"/>
              <a:gd name="T99" fmla="*/ 2147483646 h 425"/>
              <a:gd name="T100" fmla="*/ 2147483646 w 608"/>
              <a:gd name="T101" fmla="*/ 2147483646 h 425"/>
              <a:gd name="T102" fmla="*/ 2147483646 w 608"/>
              <a:gd name="T103" fmla="*/ 2147483646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Arial" charset="0"/>
              <a:cs typeface="Arial" charset="0"/>
            </a:endParaRPr>
          </a:p>
        </p:txBody>
      </p:sp>
      <p:pic>
        <p:nvPicPr>
          <p:cNvPr id="1026" name="Picture 2" descr="Image result for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99" y="2148774"/>
            <a:ext cx="3916238" cy="261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78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841802" y="126945"/>
            <a:ext cx="10434319" cy="1128371"/>
            <a:chOff x="6453047" y="483017"/>
            <a:chExt cx="11655185" cy="2256741"/>
          </a:xfrm>
        </p:grpSpPr>
        <p:sp>
          <p:nvSpPr>
            <p:cNvPr id="53" name="TextBox 52"/>
            <p:cNvSpPr txBox="1"/>
            <p:nvPr/>
          </p:nvSpPr>
          <p:spPr>
            <a:xfrm>
              <a:off x="7170918" y="483017"/>
              <a:ext cx="9994751" cy="1446533"/>
            </a:xfrm>
            <a:prstGeom prst="rect">
              <a:avLst/>
            </a:prstGeom>
            <a:noFill/>
          </p:spPr>
          <p:txBody>
            <a:bodyPr wrap="none" lIns="45711" tIns="22856" rIns="45711" bIns="22856" rtlCol="0">
              <a:spAutoFit/>
            </a:bodyPr>
            <a:lstStyle/>
            <a:p>
              <a:pPr algn="ctr" defTabSz="914217"/>
              <a:r>
                <a:rPr lang="en-US" sz="4400" b="1" dirty="0">
                  <a:solidFill>
                    <a:srgbClr val="445469"/>
                  </a:solidFill>
                  <a:latin typeface="Lato Regular"/>
                  <a:cs typeface="Lato Regular"/>
                </a:rPr>
                <a:t>Project Advocates</a:t>
              </a:r>
              <a:endParaRPr lang="id-ID" sz="4400" b="1" dirty="0">
                <a:solidFill>
                  <a:srgbClr val="445469"/>
                </a:solidFill>
                <a:latin typeface="Lato Regular"/>
                <a:cs typeface="Lato Regular"/>
              </a:endParaRPr>
            </a:p>
          </p:txBody>
        </p:sp>
        <p:sp>
          <p:nvSpPr>
            <p:cNvPr id="56" name="Subtitle 2"/>
            <p:cNvSpPr txBox="1">
              <a:spLocks/>
            </p:cNvSpPr>
            <p:nvPr/>
          </p:nvSpPr>
          <p:spPr>
            <a:xfrm>
              <a:off x="6453047" y="1900642"/>
              <a:ext cx="11655185" cy="839116"/>
            </a:xfrm>
            <a:prstGeom prst="rect">
              <a:avLst/>
            </a:prstGeom>
          </p:spPr>
          <p:txBody>
            <a:bodyPr vert="horz" lIns="108745" tIns="54373" rIns="108745" bIns="54373" rtlCol="0">
              <a:normAutofit fontScale="925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defRPr/>
              </a:pPr>
              <a:r>
                <a:rPr lang="en-US" sz="1600" dirty="0">
                  <a:solidFill>
                    <a:srgbClr val="445469"/>
                  </a:solidFill>
                  <a:latin typeface="Arial" charset="0"/>
                  <a:ea typeface="Arial" charset="0"/>
                  <a:cs typeface="Arial" charset="0"/>
                </a:rPr>
                <a:t>Please email </a:t>
              </a:r>
              <a:r>
                <a:rPr lang="en-US" sz="1600" dirty="0" smtClean="0">
                  <a:solidFill>
                    <a:prstClr val="black"/>
                  </a:solidFill>
                  <a:latin typeface="Arial"/>
                  <a:hlinkClick r:id="rId3"/>
                </a:rPr>
                <a:t>WebRedesignTeam@uta.edu</a:t>
              </a:r>
              <a:r>
                <a:rPr lang="en-US" sz="1600" dirty="0" smtClean="0">
                  <a:solidFill>
                    <a:prstClr val="black"/>
                  </a:solidFill>
                  <a:latin typeface="Arial"/>
                </a:rPr>
                <a:t>  </a:t>
              </a:r>
              <a:r>
                <a:rPr lang="en-US" sz="1600" dirty="0">
                  <a:solidFill>
                    <a:srgbClr val="445469"/>
                  </a:solidFill>
                  <a:latin typeface="Arial" charset="0"/>
                  <a:ea typeface="Arial" charset="0"/>
                  <a:cs typeface="Arial" charset="0"/>
                </a:rPr>
                <a:t>with the senior-level project advocates from your college or department.</a:t>
              </a:r>
            </a:p>
          </p:txBody>
        </p:sp>
      </p:grpSp>
      <p:sp>
        <p:nvSpPr>
          <p:cNvPr id="509" name="TextBox 508"/>
          <p:cNvSpPr txBox="1"/>
          <p:nvPr/>
        </p:nvSpPr>
        <p:spPr>
          <a:xfrm>
            <a:off x="529370" y="2548480"/>
            <a:ext cx="3908945" cy="603224"/>
          </a:xfrm>
          <a:prstGeom prst="rect">
            <a:avLst/>
          </a:prstGeom>
          <a:noFill/>
        </p:spPr>
        <p:txBody>
          <a:bodyPr wrap="square" lIns="109710" tIns="54855" rIns="109710" bIns="54855" rtlCol="0">
            <a:spAutoFit/>
          </a:bodyPr>
          <a:lstStyle/>
          <a:p>
            <a:pPr defTabSz="914217"/>
            <a:r>
              <a:rPr lang="en-US" sz="1600" dirty="0" smtClean="0">
                <a:solidFill>
                  <a:srgbClr val="445469"/>
                </a:solidFill>
                <a:latin typeface="Lato Light"/>
                <a:ea typeface="Lato"/>
                <a:cs typeface="Lato Light"/>
              </a:rPr>
              <a:t>understand </a:t>
            </a:r>
            <a:r>
              <a:rPr lang="en-US" sz="1600" dirty="0">
                <a:solidFill>
                  <a:srgbClr val="445469"/>
                </a:solidFill>
                <a:latin typeface="Lato Light"/>
                <a:ea typeface="Lato"/>
                <a:cs typeface="Lato Light"/>
              </a:rPr>
              <a:t>marketing needs &amp; target </a:t>
            </a:r>
            <a:r>
              <a:rPr lang="en-US" sz="1600" dirty="0" smtClean="0">
                <a:solidFill>
                  <a:srgbClr val="445469"/>
                </a:solidFill>
                <a:latin typeface="Lato Light"/>
                <a:ea typeface="Lato"/>
                <a:cs typeface="Lato Light"/>
              </a:rPr>
              <a:t>audiences</a:t>
            </a:r>
            <a:endParaRPr lang="en-US" sz="1600" dirty="0">
              <a:solidFill>
                <a:srgbClr val="445469"/>
              </a:solidFill>
              <a:latin typeface="Lato Light"/>
              <a:ea typeface="Lato"/>
              <a:cs typeface="Lato Light"/>
            </a:endParaRPr>
          </a:p>
        </p:txBody>
      </p:sp>
      <p:sp>
        <p:nvSpPr>
          <p:cNvPr id="510" name="TextBox 509"/>
          <p:cNvSpPr txBox="1"/>
          <p:nvPr/>
        </p:nvSpPr>
        <p:spPr>
          <a:xfrm>
            <a:off x="529370" y="3167741"/>
            <a:ext cx="3908945" cy="357003"/>
          </a:xfrm>
          <a:prstGeom prst="rect">
            <a:avLst/>
          </a:prstGeom>
          <a:noFill/>
        </p:spPr>
        <p:txBody>
          <a:bodyPr wrap="square" lIns="109710" tIns="54855" rIns="109710" bIns="54855" rtlCol="0">
            <a:spAutoFit/>
          </a:bodyPr>
          <a:lstStyle/>
          <a:p>
            <a:pPr defTabSz="914217"/>
            <a:r>
              <a:rPr lang="en-US" sz="1600" dirty="0" smtClean="0">
                <a:solidFill>
                  <a:srgbClr val="445469"/>
                </a:solidFill>
                <a:latin typeface="Lato Light"/>
                <a:ea typeface="Lato"/>
                <a:cs typeface="Lato Light"/>
              </a:rPr>
              <a:t>be </a:t>
            </a:r>
            <a:r>
              <a:rPr lang="en-US" sz="1600" dirty="0">
                <a:solidFill>
                  <a:srgbClr val="445469"/>
                </a:solidFill>
                <a:latin typeface="Lato Light"/>
                <a:ea typeface="Lato"/>
                <a:cs typeface="Lato Light"/>
              </a:rPr>
              <a:t>an effective change agent</a:t>
            </a:r>
          </a:p>
        </p:txBody>
      </p:sp>
      <p:sp>
        <p:nvSpPr>
          <p:cNvPr id="511" name="TextBox 510"/>
          <p:cNvSpPr txBox="1"/>
          <p:nvPr/>
        </p:nvSpPr>
        <p:spPr>
          <a:xfrm>
            <a:off x="529372" y="3787004"/>
            <a:ext cx="3908944" cy="357003"/>
          </a:xfrm>
          <a:prstGeom prst="rect">
            <a:avLst/>
          </a:prstGeom>
          <a:noFill/>
        </p:spPr>
        <p:txBody>
          <a:bodyPr wrap="square" lIns="109710" tIns="54855" rIns="109710" bIns="54855" rtlCol="0">
            <a:spAutoFit/>
          </a:bodyPr>
          <a:lstStyle/>
          <a:p>
            <a:pPr defTabSz="914217"/>
            <a:r>
              <a:rPr lang="en-US" sz="1600" dirty="0" smtClean="0">
                <a:solidFill>
                  <a:srgbClr val="445469"/>
                </a:solidFill>
                <a:latin typeface="Lato Light"/>
                <a:ea typeface="Lato"/>
                <a:cs typeface="Lato Light"/>
              </a:rPr>
              <a:t>be </a:t>
            </a:r>
            <a:r>
              <a:rPr lang="en-US" sz="1600" dirty="0">
                <a:solidFill>
                  <a:srgbClr val="445469"/>
                </a:solidFill>
                <a:latin typeface="Lato Light"/>
                <a:ea typeface="Lato"/>
                <a:cs typeface="Lato Light"/>
              </a:rPr>
              <a:t>committed to removing obstacles</a:t>
            </a:r>
          </a:p>
        </p:txBody>
      </p:sp>
      <p:sp>
        <p:nvSpPr>
          <p:cNvPr id="512" name="Round Same Side Corner Rectangle 511"/>
          <p:cNvSpPr/>
          <p:nvPr/>
        </p:nvSpPr>
        <p:spPr>
          <a:xfrm rot="10800000" flipH="1">
            <a:off x="538000" y="2593977"/>
            <a:ext cx="54849" cy="456796"/>
          </a:xfrm>
          <a:prstGeom prst="round2SameRect">
            <a:avLst>
              <a:gd name="adj1" fmla="val 50000"/>
              <a:gd name="adj2"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09710" tIns="54855" rIns="109710" bIns="54855" rtlCol="0" anchor="ctr"/>
          <a:lstStyle/>
          <a:p>
            <a:pPr algn="ctr" defTabSz="914217"/>
            <a:endParaRPr lang="bg-BG" dirty="0">
              <a:solidFill>
                <a:srgbClr val="445469"/>
              </a:solidFill>
              <a:latin typeface="Lato Light"/>
            </a:endParaRPr>
          </a:p>
        </p:txBody>
      </p:sp>
      <p:sp>
        <p:nvSpPr>
          <p:cNvPr id="513" name="Round Same Side Corner Rectangle 512"/>
          <p:cNvSpPr/>
          <p:nvPr/>
        </p:nvSpPr>
        <p:spPr>
          <a:xfrm rot="10800000" flipH="1">
            <a:off x="538000" y="3209084"/>
            <a:ext cx="54849" cy="456796"/>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endParaRPr lang="bg-BG" dirty="0">
              <a:solidFill>
                <a:srgbClr val="445469"/>
              </a:solidFill>
              <a:latin typeface="Lato Light"/>
            </a:endParaRPr>
          </a:p>
        </p:txBody>
      </p:sp>
      <p:sp>
        <p:nvSpPr>
          <p:cNvPr id="514" name="Round Same Side Corner Rectangle 513"/>
          <p:cNvSpPr/>
          <p:nvPr/>
        </p:nvSpPr>
        <p:spPr>
          <a:xfrm rot="10800000" flipH="1">
            <a:off x="538000" y="3824191"/>
            <a:ext cx="54849" cy="456796"/>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endParaRPr lang="bg-BG" dirty="0">
              <a:solidFill>
                <a:srgbClr val="445469"/>
              </a:solidFill>
              <a:latin typeface="Lato Light"/>
            </a:endParaRPr>
          </a:p>
        </p:txBody>
      </p:sp>
      <p:sp>
        <p:nvSpPr>
          <p:cNvPr id="516" name="TextBox 515"/>
          <p:cNvSpPr txBox="1"/>
          <p:nvPr/>
        </p:nvSpPr>
        <p:spPr>
          <a:xfrm>
            <a:off x="537999" y="4405426"/>
            <a:ext cx="3908945" cy="357003"/>
          </a:xfrm>
          <a:prstGeom prst="rect">
            <a:avLst/>
          </a:prstGeom>
          <a:noFill/>
        </p:spPr>
        <p:txBody>
          <a:bodyPr wrap="square" lIns="109710" tIns="54855" rIns="109710" bIns="54855" rtlCol="0">
            <a:spAutoFit/>
          </a:bodyPr>
          <a:lstStyle/>
          <a:p>
            <a:pPr defTabSz="914217"/>
            <a:r>
              <a:rPr lang="en-US" sz="1600" dirty="0" smtClean="0">
                <a:solidFill>
                  <a:srgbClr val="445469"/>
                </a:solidFill>
                <a:latin typeface="Lato Light"/>
                <a:ea typeface="Lato"/>
                <a:cs typeface="Lato Light"/>
              </a:rPr>
              <a:t>be </a:t>
            </a:r>
            <a:r>
              <a:rPr lang="en-US" sz="1600" dirty="0">
                <a:solidFill>
                  <a:srgbClr val="445469"/>
                </a:solidFill>
                <a:latin typeface="Lato Light"/>
                <a:ea typeface="Lato"/>
                <a:cs typeface="Lato Light"/>
              </a:rPr>
              <a:t>a decision-maker within the college</a:t>
            </a:r>
          </a:p>
        </p:txBody>
      </p:sp>
      <p:sp>
        <p:nvSpPr>
          <p:cNvPr id="517" name="TextBox 516"/>
          <p:cNvSpPr txBox="1"/>
          <p:nvPr/>
        </p:nvSpPr>
        <p:spPr>
          <a:xfrm>
            <a:off x="538000" y="5024689"/>
            <a:ext cx="3908944" cy="603224"/>
          </a:xfrm>
          <a:prstGeom prst="rect">
            <a:avLst/>
          </a:prstGeom>
          <a:noFill/>
        </p:spPr>
        <p:txBody>
          <a:bodyPr wrap="square" lIns="109710" tIns="54855" rIns="109710" bIns="54855" rtlCol="0">
            <a:spAutoFit/>
          </a:bodyPr>
          <a:lstStyle/>
          <a:p>
            <a:pPr defTabSz="914217"/>
            <a:r>
              <a:rPr lang="en-US" sz="1600" dirty="0" smtClean="0">
                <a:solidFill>
                  <a:srgbClr val="445469"/>
                </a:solidFill>
                <a:latin typeface="Lato Light"/>
                <a:ea typeface="Lato"/>
                <a:cs typeface="Lato Light"/>
              </a:rPr>
              <a:t>be </a:t>
            </a:r>
            <a:r>
              <a:rPr lang="en-US" sz="1600" dirty="0">
                <a:solidFill>
                  <a:srgbClr val="445469"/>
                </a:solidFill>
                <a:latin typeface="Lato Light"/>
                <a:ea typeface="Lato"/>
                <a:cs typeface="Lato Light"/>
              </a:rPr>
              <a:t>at a senior leadership level within the college </a:t>
            </a:r>
          </a:p>
        </p:txBody>
      </p:sp>
      <p:sp>
        <p:nvSpPr>
          <p:cNvPr id="518" name="Round Same Side Corner Rectangle 517"/>
          <p:cNvSpPr/>
          <p:nvPr/>
        </p:nvSpPr>
        <p:spPr>
          <a:xfrm rot="10800000" flipH="1">
            <a:off x="546628" y="4446769"/>
            <a:ext cx="54849" cy="456796"/>
          </a:xfrm>
          <a:prstGeom prst="round2SameRect">
            <a:avLst>
              <a:gd name="adj1" fmla="val 50000"/>
              <a:gd name="adj2"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9710" tIns="54855" rIns="109710" bIns="54855" rtlCol="0" anchor="ctr"/>
          <a:lstStyle/>
          <a:p>
            <a:pPr algn="ctr" defTabSz="914217"/>
            <a:endParaRPr lang="bg-BG" dirty="0">
              <a:solidFill>
                <a:srgbClr val="445469"/>
              </a:solidFill>
              <a:latin typeface="Lato Light"/>
            </a:endParaRPr>
          </a:p>
        </p:txBody>
      </p:sp>
      <p:sp>
        <p:nvSpPr>
          <p:cNvPr id="519" name="Round Same Side Corner Rectangle 518"/>
          <p:cNvSpPr/>
          <p:nvPr/>
        </p:nvSpPr>
        <p:spPr>
          <a:xfrm rot="10800000" flipH="1">
            <a:off x="546628" y="5061876"/>
            <a:ext cx="54849" cy="456796"/>
          </a:xfrm>
          <a:prstGeom prst="round2SameRect">
            <a:avLst>
              <a:gd name="adj1" fmla="val 50000"/>
              <a:gd name="adj2" fmla="val 5000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109710" tIns="54855" rIns="109710" bIns="54855" rtlCol="0" anchor="ctr"/>
          <a:lstStyle/>
          <a:p>
            <a:pPr algn="ctr" defTabSz="914217"/>
            <a:endParaRPr lang="bg-BG" dirty="0">
              <a:solidFill>
                <a:srgbClr val="445469"/>
              </a:solidFill>
              <a:latin typeface="Lato Light"/>
            </a:endParaRPr>
          </a:p>
        </p:txBody>
      </p:sp>
      <p:grpSp>
        <p:nvGrpSpPr>
          <p:cNvPr id="3" name="Group 2"/>
          <p:cNvGrpSpPr/>
          <p:nvPr/>
        </p:nvGrpSpPr>
        <p:grpSpPr>
          <a:xfrm>
            <a:off x="3625369" y="6147446"/>
            <a:ext cx="6275105" cy="334268"/>
            <a:chOff x="19140" y="5918742"/>
            <a:chExt cx="6275105" cy="334268"/>
          </a:xfrm>
        </p:grpSpPr>
        <p:sp>
          <p:nvSpPr>
            <p:cNvPr id="2" name="Rectangle 1"/>
            <p:cNvSpPr/>
            <p:nvPr/>
          </p:nvSpPr>
          <p:spPr>
            <a:xfrm>
              <a:off x="198245" y="5976011"/>
              <a:ext cx="6096000" cy="276999"/>
            </a:xfrm>
            <a:prstGeom prst="rect">
              <a:avLst/>
            </a:prstGeom>
          </p:spPr>
          <p:txBody>
            <a:bodyPr>
              <a:spAutoFit/>
            </a:bodyPr>
            <a:lstStyle/>
            <a:p>
              <a:r>
                <a:rPr lang="en-US" sz="1200" dirty="0" smtClean="0">
                  <a:solidFill>
                    <a:schemeClr val="accent1"/>
                  </a:solidFill>
                  <a:latin typeface="Arial" panose="020B0604020202020204" pitchFamily="34" charset="0"/>
                  <a:ea typeface="Times New Roman" panose="02020603050405020304" pitchFamily="18" charset="0"/>
                </a:rPr>
                <a:t> POCs </a:t>
              </a:r>
              <a:r>
                <a:rPr lang="en-US" sz="1200" dirty="0">
                  <a:solidFill>
                    <a:schemeClr val="accent1"/>
                  </a:solidFill>
                  <a:latin typeface="Arial" panose="020B0604020202020204" pitchFamily="34" charset="0"/>
                  <a:ea typeface="Times New Roman" panose="02020603050405020304" pitchFamily="18" charset="0"/>
                </a:rPr>
                <a:t>and Project Advocates may be the same individual</a:t>
              </a:r>
              <a:r>
                <a:rPr lang="en-US" sz="1200" dirty="0" smtClean="0">
                  <a:solidFill>
                    <a:schemeClr val="accent6"/>
                  </a:solidFill>
                  <a:latin typeface="Arial" panose="020B0604020202020204" pitchFamily="34" charset="0"/>
                  <a:ea typeface="Times New Roman" panose="02020603050405020304" pitchFamily="18" charset="0"/>
                </a:rPr>
                <a:t>.</a:t>
              </a:r>
              <a:endParaRPr lang="en-US" sz="1200" dirty="0">
                <a:solidFill>
                  <a:schemeClr val="accent6"/>
                </a:solidFill>
              </a:endParaRPr>
            </a:p>
          </p:txBody>
        </p:sp>
        <p:sp>
          <p:nvSpPr>
            <p:cNvPr id="180" name="5-Point Star 179"/>
            <p:cNvSpPr/>
            <p:nvPr/>
          </p:nvSpPr>
          <p:spPr>
            <a:xfrm>
              <a:off x="19140" y="5918742"/>
              <a:ext cx="274320" cy="274320"/>
            </a:xfrm>
            <a:prstGeom prst="star5">
              <a:avLst/>
            </a:prstGeom>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1026"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744" y="1766848"/>
            <a:ext cx="1170347" cy="1170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728" y="2002581"/>
            <a:ext cx="2761846" cy="369332"/>
          </a:xfrm>
          <a:prstGeom prst="rect">
            <a:avLst/>
          </a:prstGeom>
          <a:noFill/>
        </p:spPr>
        <p:txBody>
          <a:bodyPr wrap="none" rtlCol="0">
            <a:spAutoFit/>
          </a:bodyPr>
          <a:lstStyle/>
          <a:p>
            <a:r>
              <a:rPr lang="en-US" dirty="0" smtClean="0"/>
              <a:t>Project Advocates should..</a:t>
            </a:r>
            <a:endParaRPr lang="en-US" dirty="0"/>
          </a:p>
        </p:txBody>
      </p:sp>
      <p:sp>
        <p:nvSpPr>
          <p:cNvPr id="188" name="TextBox 187"/>
          <p:cNvSpPr txBox="1"/>
          <p:nvPr/>
        </p:nvSpPr>
        <p:spPr>
          <a:xfrm>
            <a:off x="7059670" y="1931390"/>
            <a:ext cx="1971565" cy="584775"/>
          </a:xfrm>
          <a:prstGeom prst="rect">
            <a:avLst/>
          </a:prstGeom>
          <a:noFill/>
        </p:spPr>
        <p:txBody>
          <a:bodyPr wrap="none" rtlCol="0">
            <a:spAutoFit/>
          </a:bodyPr>
          <a:lstStyle/>
          <a:p>
            <a:r>
              <a:rPr lang="en-US" b="1" dirty="0" smtClean="0"/>
              <a:t>Project Advocates</a:t>
            </a:r>
            <a:r>
              <a:rPr lang="en-US" dirty="0" smtClean="0"/>
              <a:t/>
            </a:r>
            <a:br>
              <a:rPr lang="en-US" dirty="0" smtClean="0"/>
            </a:br>
            <a:r>
              <a:rPr lang="en-US" sz="1400" dirty="0" smtClean="0"/>
              <a:t>Decision makers</a:t>
            </a:r>
            <a:endParaRPr lang="en-US" dirty="0"/>
          </a:p>
        </p:txBody>
      </p:sp>
      <p:pic>
        <p:nvPicPr>
          <p:cNvPr id="193"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744" y="3022312"/>
            <a:ext cx="1170347" cy="1170348"/>
          </a:xfrm>
          <a:prstGeom prst="rect">
            <a:avLst/>
          </a:prstGeom>
          <a:noFill/>
          <a:extLst>
            <a:ext uri="{909E8E84-426E-40DD-AFC4-6F175D3DCCD1}">
              <a14:hiddenFill xmlns:a14="http://schemas.microsoft.com/office/drawing/2010/main">
                <a:solidFill>
                  <a:srgbClr val="FFFFFF"/>
                </a:solidFill>
              </a14:hiddenFill>
            </a:ext>
          </a:extLst>
        </p:spPr>
      </p:pic>
      <p:sp>
        <p:nvSpPr>
          <p:cNvPr id="194" name="TextBox 193"/>
          <p:cNvSpPr txBox="1"/>
          <p:nvPr/>
        </p:nvSpPr>
        <p:spPr>
          <a:xfrm>
            <a:off x="7059670" y="3186854"/>
            <a:ext cx="3209533" cy="584775"/>
          </a:xfrm>
          <a:prstGeom prst="rect">
            <a:avLst/>
          </a:prstGeom>
          <a:noFill/>
        </p:spPr>
        <p:txBody>
          <a:bodyPr wrap="none" rtlCol="0">
            <a:spAutoFit/>
          </a:bodyPr>
          <a:lstStyle/>
          <a:p>
            <a:r>
              <a:rPr lang="en-US" b="1" dirty="0" smtClean="0"/>
              <a:t>Project POCs</a:t>
            </a:r>
            <a:br>
              <a:rPr lang="en-US" b="1" dirty="0" smtClean="0"/>
            </a:br>
            <a:r>
              <a:rPr lang="en-US" sz="1400" dirty="0" smtClean="0"/>
              <a:t>High project engagement; activity agent</a:t>
            </a:r>
            <a:endParaRPr lang="en-US" b="1" dirty="0"/>
          </a:p>
        </p:txBody>
      </p:sp>
      <p:pic>
        <p:nvPicPr>
          <p:cNvPr id="195"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744" y="4253650"/>
            <a:ext cx="1170347" cy="1170348"/>
          </a:xfrm>
          <a:prstGeom prst="rect">
            <a:avLst/>
          </a:prstGeom>
          <a:noFill/>
          <a:extLst>
            <a:ext uri="{909E8E84-426E-40DD-AFC4-6F175D3DCCD1}">
              <a14:hiddenFill xmlns:a14="http://schemas.microsoft.com/office/drawing/2010/main">
                <a:solidFill>
                  <a:srgbClr val="FFFFFF"/>
                </a:solidFill>
              </a14:hiddenFill>
            </a:ext>
          </a:extLst>
        </p:spPr>
      </p:pic>
      <p:sp>
        <p:nvSpPr>
          <p:cNvPr id="196" name="TextBox 195"/>
          <p:cNvSpPr txBox="1"/>
          <p:nvPr/>
        </p:nvSpPr>
        <p:spPr>
          <a:xfrm>
            <a:off x="7059670" y="4418192"/>
            <a:ext cx="3478581" cy="800219"/>
          </a:xfrm>
          <a:prstGeom prst="rect">
            <a:avLst/>
          </a:prstGeom>
          <a:noFill/>
        </p:spPr>
        <p:txBody>
          <a:bodyPr wrap="none" rtlCol="0">
            <a:spAutoFit/>
          </a:bodyPr>
          <a:lstStyle/>
          <a:p>
            <a:r>
              <a:rPr lang="en-US" b="1" dirty="0" smtClean="0"/>
              <a:t>Web Captains</a:t>
            </a:r>
            <a:br>
              <a:rPr lang="en-US" b="1" dirty="0" smtClean="0"/>
            </a:br>
            <a:r>
              <a:rPr lang="en-US" sz="1400" dirty="0" smtClean="0"/>
              <a:t>Content owner/site maintenance. May also </a:t>
            </a:r>
            <a:br>
              <a:rPr lang="en-US" sz="1400" dirty="0" smtClean="0"/>
            </a:br>
            <a:r>
              <a:rPr lang="en-US" sz="1400" dirty="0" smtClean="0"/>
              <a:t>be technical resource.</a:t>
            </a:r>
            <a:endParaRPr lang="en-US" b="1" dirty="0"/>
          </a:p>
        </p:txBody>
      </p:sp>
    </p:spTree>
    <p:extLst>
      <p:ext uri="{BB962C8B-B14F-4D97-AF65-F5344CB8AC3E}">
        <p14:creationId xmlns:p14="http://schemas.microsoft.com/office/powerpoint/2010/main" val="424208215"/>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9"/>
                                        </p:tgtEl>
                                        <p:attrNameLst>
                                          <p:attrName>style.visibility</p:attrName>
                                        </p:attrNameLst>
                                      </p:cBhvr>
                                      <p:to>
                                        <p:strVal val="visible"/>
                                      </p:to>
                                    </p:set>
                                    <p:anim calcmode="lin" valueType="num">
                                      <p:cBhvr additive="base">
                                        <p:cTn id="7" dur="500" fill="hold"/>
                                        <p:tgtEl>
                                          <p:spTgt spid="509"/>
                                        </p:tgtEl>
                                        <p:attrNameLst>
                                          <p:attrName>ppt_x</p:attrName>
                                        </p:attrNameLst>
                                      </p:cBhvr>
                                      <p:tavLst>
                                        <p:tav tm="0">
                                          <p:val>
                                            <p:strVal val="#ppt_x"/>
                                          </p:val>
                                        </p:tav>
                                        <p:tav tm="100000">
                                          <p:val>
                                            <p:strVal val="#ppt_x"/>
                                          </p:val>
                                        </p:tav>
                                      </p:tavLst>
                                    </p:anim>
                                    <p:anim calcmode="lin" valueType="num">
                                      <p:cBhvr additive="base">
                                        <p:cTn id="8" dur="500" fill="hold"/>
                                        <p:tgtEl>
                                          <p:spTgt spid="50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0"/>
                                        </p:tgtEl>
                                        <p:attrNameLst>
                                          <p:attrName>style.visibility</p:attrName>
                                        </p:attrNameLst>
                                      </p:cBhvr>
                                      <p:to>
                                        <p:strVal val="visible"/>
                                      </p:to>
                                    </p:set>
                                    <p:anim calcmode="lin" valueType="num">
                                      <p:cBhvr additive="base">
                                        <p:cTn id="11" dur="500" fill="hold"/>
                                        <p:tgtEl>
                                          <p:spTgt spid="510"/>
                                        </p:tgtEl>
                                        <p:attrNameLst>
                                          <p:attrName>ppt_x</p:attrName>
                                        </p:attrNameLst>
                                      </p:cBhvr>
                                      <p:tavLst>
                                        <p:tav tm="0">
                                          <p:val>
                                            <p:strVal val="#ppt_x"/>
                                          </p:val>
                                        </p:tav>
                                        <p:tav tm="100000">
                                          <p:val>
                                            <p:strVal val="#ppt_x"/>
                                          </p:val>
                                        </p:tav>
                                      </p:tavLst>
                                    </p:anim>
                                    <p:anim calcmode="lin" valueType="num">
                                      <p:cBhvr additive="base">
                                        <p:cTn id="12" dur="500" fill="hold"/>
                                        <p:tgtEl>
                                          <p:spTgt spid="5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1"/>
                                        </p:tgtEl>
                                        <p:attrNameLst>
                                          <p:attrName>style.visibility</p:attrName>
                                        </p:attrNameLst>
                                      </p:cBhvr>
                                      <p:to>
                                        <p:strVal val="visible"/>
                                      </p:to>
                                    </p:set>
                                    <p:anim calcmode="lin" valueType="num">
                                      <p:cBhvr additive="base">
                                        <p:cTn id="15" dur="500" fill="hold"/>
                                        <p:tgtEl>
                                          <p:spTgt spid="511"/>
                                        </p:tgtEl>
                                        <p:attrNameLst>
                                          <p:attrName>ppt_x</p:attrName>
                                        </p:attrNameLst>
                                      </p:cBhvr>
                                      <p:tavLst>
                                        <p:tav tm="0">
                                          <p:val>
                                            <p:strVal val="#ppt_x"/>
                                          </p:val>
                                        </p:tav>
                                        <p:tav tm="100000">
                                          <p:val>
                                            <p:strVal val="#ppt_x"/>
                                          </p:val>
                                        </p:tav>
                                      </p:tavLst>
                                    </p:anim>
                                    <p:anim calcmode="lin" valueType="num">
                                      <p:cBhvr additive="base">
                                        <p:cTn id="16" dur="500" fill="hold"/>
                                        <p:tgtEl>
                                          <p:spTgt spid="5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
                                        </p:tgtEl>
                                        <p:attrNameLst>
                                          <p:attrName>style.visibility</p:attrName>
                                        </p:attrNameLst>
                                      </p:cBhvr>
                                      <p:to>
                                        <p:strVal val="visible"/>
                                      </p:to>
                                    </p:set>
                                    <p:anim calcmode="lin" valueType="num">
                                      <p:cBhvr additive="base">
                                        <p:cTn id="19" dur="500" fill="hold"/>
                                        <p:tgtEl>
                                          <p:spTgt spid="512"/>
                                        </p:tgtEl>
                                        <p:attrNameLst>
                                          <p:attrName>ppt_x</p:attrName>
                                        </p:attrNameLst>
                                      </p:cBhvr>
                                      <p:tavLst>
                                        <p:tav tm="0">
                                          <p:val>
                                            <p:strVal val="#ppt_x"/>
                                          </p:val>
                                        </p:tav>
                                        <p:tav tm="100000">
                                          <p:val>
                                            <p:strVal val="#ppt_x"/>
                                          </p:val>
                                        </p:tav>
                                      </p:tavLst>
                                    </p:anim>
                                    <p:anim calcmode="lin" valueType="num">
                                      <p:cBhvr additive="base">
                                        <p:cTn id="20" dur="500" fill="hold"/>
                                        <p:tgtEl>
                                          <p:spTgt spid="5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3"/>
                                        </p:tgtEl>
                                        <p:attrNameLst>
                                          <p:attrName>style.visibility</p:attrName>
                                        </p:attrNameLst>
                                      </p:cBhvr>
                                      <p:to>
                                        <p:strVal val="visible"/>
                                      </p:to>
                                    </p:set>
                                    <p:anim calcmode="lin" valueType="num">
                                      <p:cBhvr additive="base">
                                        <p:cTn id="23" dur="500" fill="hold"/>
                                        <p:tgtEl>
                                          <p:spTgt spid="513"/>
                                        </p:tgtEl>
                                        <p:attrNameLst>
                                          <p:attrName>ppt_x</p:attrName>
                                        </p:attrNameLst>
                                      </p:cBhvr>
                                      <p:tavLst>
                                        <p:tav tm="0">
                                          <p:val>
                                            <p:strVal val="#ppt_x"/>
                                          </p:val>
                                        </p:tav>
                                        <p:tav tm="100000">
                                          <p:val>
                                            <p:strVal val="#ppt_x"/>
                                          </p:val>
                                        </p:tav>
                                      </p:tavLst>
                                    </p:anim>
                                    <p:anim calcmode="lin" valueType="num">
                                      <p:cBhvr additive="base">
                                        <p:cTn id="24" dur="500" fill="hold"/>
                                        <p:tgtEl>
                                          <p:spTgt spid="5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4"/>
                                        </p:tgtEl>
                                        <p:attrNameLst>
                                          <p:attrName>style.visibility</p:attrName>
                                        </p:attrNameLst>
                                      </p:cBhvr>
                                      <p:to>
                                        <p:strVal val="visible"/>
                                      </p:to>
                                    </p:set>
                                    <p:anim calcmode="lin" valueType="num">
                                      <p:cBhvr additive="base">
                                        <p:cTn id="27" dur="500" fill="hold"/>
                                        <p:tgtEl>
                                          <p:spTgt spid="514"/>
                                        </p:tgtEl>
                                        <p:attrNameLst>
                                          <p:attrName>ppt_x</p:attrName>
                                        </p:attrNameLst>
                                      </p:cBhvr>
                                      <p:tavLst>
                                        <p:tav tm="0">
                                          <p:val>
                                            <p:strVal val="#ppt_x"/>
                                          </p:val>
                                        </p:tav>
                                        <p:tav tm="100000">
                                          <p:val>
                                            <p:strVal val="#ppt_x"/>
                                          </p:val>
                                        </p:tav>
                                      </p:tavLst>
                                    </p:anim>
                                    <p:anim calcmode="lin" valueType="num">
                                      <p:cBhvr additive="base">
                                        <p:cTn id="28" dur="500" fill="hold"/>
                                        <p:tgtEl>
                                          <p:spTgt spid="5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6"/>
                                        </p:tgtEl>
                                        <p:attrNameLst>
                                          <p:attrName>style.visibility</p:attrName>
                                        </p:attrNameLst>
                                      </p:cBhvr>
                                      <p:to>
                                        <p:strVal val="visible"/>
                                      </p:to>
                                    </p:set>
                                    <p:anim calcmode="lin" valueType="num">
                                      <p:cBhvr additive="base">
                                        <p:cTn id="31" dur="500" fill="hold"/>
                                        <p:tgtEl>
                                          <p:spTgt spid="516"/>
                                        </p:tgtEl>
                                        <p:attrNameLst>
                                          <p:attrName>ppt_x</p:attrName>
                                        </p:attrNameLst>
                                      </p:cBhvr>
                                      <p:tavLst>
                                        <p:tav tm="0">
                                          <p:val>
                                            <p:strVal val="#ppt_x"/>
                                          </p:val>
                                        </p:tav>
                                        <p:tav tm="100000">
                                          <p:val>
                                            <p:strVal val="#ppt_x"/>
                                          </p:val>
                                        </p:tav>
                                      </p:tavLst>
                                    </p:anim>
                                    <p:anim calcmode="lin" valueType="num">
                                      <p:cBhvr additive="base">
                                        <p:cTn id="32" dur="500" fill="hold"/>
                                        <p:tgtEl>
                                          <p:spTgt spid="5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7"/>
                                        </p:tgtEl>
                                        <p:attrNameLst>
                                          <p:attrName>style.visibility</p:attrName>
                                        </p:attrNameLst>
                                      </p:cBhvr>
                                      <p:to>
                                        <p:strVal val="visible"/>
                                      </p:to>
                                    </p:set>
                                    <p:anim calcmode="lin" valueType="num">
                                      <p:cBhvr additive="base">
                                        <p:cTn id="35" dur="500" fill="hold"/>
                                        <p:tgtEl>
                                          <p:spTgt spid="517"/>
                                        </p:tgtEl>
                                        <p:attrNameLst>
                                          <p:attrName>ppt_x</p:attrName>
                                        </p:attrNameLst>
                                      </p:cBhvr>
                                      <p:tavLst>
                                        <p:tav tm="0">
                                          <p:val>
                                            <p:strVal val="#ppt_x"/>
                                          </p:val>
                                        </p:tav>
                                        <p:tav tm="100000">
                                          <p:val>
                                            <p:strVal val="#ppt_x"/>
                                          </p:val>
                                        </p:tav>
                                      </p:tavLst>
                                    </p:anim>
                                    <p:anim calcmode="lin" valueType="num">
                                      <p:cBhvr additive="base">
                                        <p:cTn id="36" dur="500" fill="hold"/>
                                        <p:tgtEl>
                                          <p:spTgt spid="5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8"/>
                                        </p:tgtEl>
                                        <p:attrNameLst>
                                          <p:attrName>style.visibility</p:attrName>
                                        </p:attrNameLst>
                                      </p:cBhvr>
                                      <p:to>
                                        <p:strVal val="visible"/>
                                      </p:to>
                                    </p:set>
                                    <p:anim calcmode="lin" valueType="num">
                                      <p:cBhvr additive="base">
                                        <p:cTn id="39" dur="500" fill="hold"/>
                                        <p:tgtEl>
                                          <p:spTgt spid="518"/>
                                        </p:tgtEl>
                                        <p:attrNameLst>
                                          <p:attrName>ppt_x</p:attrName>
                                        </p:attrNameLst>
                                      </p:cBhvr>
                                      <p:tavLst>
                                        <p:tav tm="0">
                                          <p:val>
                                            <p:strVal val="#ppt_x"/>
                                          </p:val>
                                        </p:tav>
                                        <p:tav tm="100000">
                                          <p:val>
                                            <p:strVal val="#ppt_x"/>
                                          </p:val>
                                        </p:tav>
                                      </p:tavLst>
                                    </p:anim>
                                    <p:anim calcmode="lin" valueType="num">
                                      <p:cBhvr additive="base">
                                        <p:cTn id="40" dur="500" fill="hold"/>
                                        <p:tgtEl>
                                          <p:spTgt spid="5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9"/>
                                        </p:tgtEl>
                                        <p:attrNameLst>
                                          <p:attrName>style.visibility</p:attrName>
                                        </p:attrNameLst>
                                      </p:cBhvr>
                                      <p:to>
                                        <p:strVal val="visible"/>
                                      </p:to>
                                    </p:set>
                                    <p:anim calcmode="lin" valueType="num">
                                      <p:cBhvr additive="base">
                                        <p:cTn id="43" dur="500" fill="hold"/>
                                        <p:tgtEl>
                                          <p:spTgt spid="519"/>
                                        </p:tgtEl>
                                        <p:attrNameLst>
                                          <p:attrName>ppt_x</p:attrName>
                                        </p:attrNameLst>
                                      </p:cBhvr>
                                      <p:tavLst>
                                        <p:tav tm="0">
                                          <p:val>
                                            <p:strVal val="#ppt_x"/>
                                          </p:val>
                                        </p:tav>
                                        <p:tav tm="100000">
                                          <p:val>
                                            <p:strVal val="#ppt_x"/>
                                          </p:val>
                                        </p:tav>
                                      </p:tavLst>
                                    </p:anim>
                                    <p:anim calcmode="lin" valueType="num">
                                      <p:cBhvr additive="base">
                                        <p:cTn id="44" dur="500" fill="hold"/>
                                        <p:tgtEl>
                                          <p:spTgt spid="5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p:bldP spid="510" grpId="0"/>
      <p:bldP spid="511" grpId="0"/>
      <p:bldP spid="512" grpId="0" animBg="1"/>
      <p:bldP spid="513" grpId="0" animBg="1"/>
      <p:bldP spid="514" grpId="0" animBg="1"/>
      <p:bldP spid="516" grpId="0"/>
      <p:bldP spid="517" grpId="0"/>
      <p:bldP spid="518" grpId="0" animBg="1"/>
      <p:bldP spid="5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0489" y="475108"/>
            <a:ext cx="7863150" cy="865624"/>
          </a:xfrm>
          <a:prstGeom prst="rect">
            <a:avLst/>
          </a:prstGeom>
          <a:noFill/>
        </p:spPr>
        <p:txBody>
          <a:bodyPr wrap="square" lIns="34292" tIns="17146" rIns="34292" bIns="1714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chemeClr val="accent6"/>
                </a:solidFill>
                <a:effectLst/>
                <a:uLnTx/>
                <a:uFillTx/>
                <a:latin typeface="Arial" charset="0"/>
                <a:ea typeface="Arial" charset="0"/>
                <a:cs typeface="Arial" charset="0"/>
              </a:rPr>
              <a:t>Sprint</a:t>
            </a:r>
            <a:r>
              <a:rPr kumimoji="0" lang="en-US" sz="5400" b="1" i="0" u="none" strike="noStrike" kern="1200" cap="none" spc="0" normalizeH="0" noProof="0" dirty="0" smtClean="0">
                <a:ln>
                  <a:noFill/>
                </a:ln>
                <a:solidFill>
                  <a:schemeClr val="accent6"/>
                </a:solidFill>
                <a:effectLst/>
                <a:uLnTx/>
                <a:uFillTx/>
                <a:latin typeface="Arial" charset="0"/>
                <a:ea typeface="Arial" charset="0"/>
                <a:cs typeface="Arial" charset="0"/>
              </a:rPr>
              <a:t> Updates</a:t>
            </a:r>
            <a:endParaRPr kumimoji="0" lang="id-ID" sz="5400" b="1" i="0" u="none" strike="noStrike" kern="1200" cap="none" spc="0" normalizeH="0" baseline="0" noProof="0" dirty="0">
              <a:ln>
                <a:noFill/>
              </a:ln>
              <a:solidFill>
                <a:schemeClr val="accent6"/>
              </a:solidFill>
              <a:effectLst/>
              <a:uLnTx/>
              <a:uFillTx/>
              <a:latin typeface="Arial" charset="0"/>
              <a:ea typeface="Arial" charset="0"/>
              <a:cs typeface="Arial" charset="0"/>
            </a:endParaRPr>
          </a:p>
        </p:txBody>
      </p:sp>
      <p:sp>
        <p:nvSpPr>
          <p:cNvPr id="10" name="Rectangle 9"/>
          <p:cNvSpPr/>
          <p:nvPr/>
        </p:nvSpPr>
        <p:spPr>
          <a:xfrm>
            <a:off x="4559975" y="2438505"/>
            <a:ext cx="7011166" cy="3160873"/>
          </a:xfrm>
          <a:prstGeom prst="rect">
            <a:avLst/>
          </a:prstGeom>
        </p:spPr>
        <p:txBody>
          <a:bodyPr wrap="none" lIns="82304" tIns="41152" rIns="82304" bIns="41152">
            <a:spAutoFit/>
          </a:bodyPr>
          <a:lstStyle/>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smtClean="0">
                <a:solidFill>
                  <a:srgbClr val="445469"/>
                </a:solidFill>
                <a:latin typeface="Arial" charset="0"/>
                <a:ea typeface="Arial" charset="0"/>
                <a:cs typeface="Arial" charset="0"/>
              </a:rPr>
              <a:t>Web teams are making updates to:</a:t>
            </a: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smtClean="0">
              <a:solidFill>
                <a:srgbClr val="445469"/>
              </a:solidFill>
              <a:latin typeface="Arial" charset="0"/>
              <a:ea typeface="Arial" charset="0"/>
              <a:cs typeface="Arial" charset="0"/>
            </a:endParaRPr>
          </a:p>
          <a:p>
            <a:pPr marL="800100" lvl="1" indent="-342900" defTabSz="914217">
              <a:buFont typeface="Arial" panose="020B0604020202020204" pitchFamily="34" charset="0"/>
              <a:buChar char="•"/>
              <a:defRPr/>
            </a:pPr>
            <a:r>
              <a:rPr lang="en-US" sz="2000" b="1" dirty="0" smtClean="0">
                <a:solidFill>
                  <a:srgbClr val="445469"/>
                </a:solidFill>
                <a:latin typeface="Arial" charset="0"/>
                <a:ea typeface="Arial" charset="0"/>
                <a:cs typeface="Arial" charset="0"/>
              </a:rPr>
              <a:t>New Maverick Orientation</a:t>
            </a:r>
          </a:p>
          <a:p>
            <a:pPr marL="800100" lvl="1" indent="-342900" defTabSz="914217">
              <a:buFont typeface="Arial" panose="020B0604020202020204" pitchFamily="34" charset="0"/>
              <a:buChar char="•"/>
              <a:defRPr/>
            </a:pPr>
            <a:endParaRPr lang="en-US" sz="2000" b="1" dirty="0" smtClean="0">
              <a:solidFill>
                <a:srgbClr val="445469"/>
              </a:solidFill>
              <a:latin typeface="Arial" charset="0"/>
              <a:ea typeface="Arial" charset="0"/>
              <a:cs typeface="Arial" charset="0"/>
            </a:endParaRPr>
          </a:p>
          <a:p>
            <a:pPr marL="800100" lvl="1" indent="-342900" defTabSz="914217">
              <a:buFont typeface="Arial" panose="020B0604020202020204" pitchFamily="34" charset="0"/>
              <a:buChar char="•"/>
              <a:defRPr/>
            </a:pPr>
            <a:r>
              <a:rPr lang="en-US" sz="2000" b="1" dirty="0" smtClean="0">
                <a:solidFill>
                  <a:srgbClr val="445469"/>
                </a:solidFill>
                <a:latin typeface="Arial" charset="0"/>
                <a:ea typeface="Arial" charset="0"/>
                <a:cs typeface="Arial" charset="0"/>
              </a:rPr>
              <a:t>International students</a:t>
            </a:r>
          </a:p>
          <a:p>
            <a:pPr marR="0" lvl="0" algn="l" defTabSz="914217" rtl="0" eaLnBrk="1" fontAlgn="auto" latinLnBrk="0" hangingPunct="1">
              <a:lnSpc>
                <a:spcPct val="100000"/>
              </a:lnSpc>
              <a:spcBef>
                <a:spcPts val="0"/>
              </a:spcBef>
              <a:spcAft>
                <a:spcPts val="0"/>
              </a:spcAft>
              <a:buClrTx/>
              <a:buSzTx/>
              <a:tabLst/>
              <a:defRPr/>
            </a:pPr>
            <a:endParaRPr lang="en-US" sz="2000" b="1" dirty="0" smtClean="0">
              <a:solidFill>
                <a:srgbClr val="445469"/>
              </a:solidFill>
              <a:latin typeface="Arial" charset="0"/>
              <a:ea typeface="Arial" charset="0"/>
              <a:cs typeface="Arial" charset="0"/>
            </a:endParaRPr>
          </a:p>
          <a:p>
            <a:pPr marL="342900" indent="-342900" defTabSz="914217">
              <a:buFont typeface="Arial" panose="020B0604020202020204" pitchFamily="34" charset="0"/>
              <a:buChar char="•"/>
              <a:defRPr/>
            </a:pPr>
            <a:r>
              <a:rPr lang="en-US" sz="2000" b="1" dirty="0">
                <a:solidFill>
                  <a:srgbClr val="445469"/>
                </a:solidFill>
                <a:latin typeface="Arial" charset="0"/>
                <a:ea typeface="Arial" charset="0"/>
                <a:cs typeface="Arial" charset="0"/>
              </a:rPr>
              <a:t>Limited scope, but measurable </a:t>
            </a:r>
            <a:r>
              <a:rPr lang="en-US" sz="2000" b="1" dirty="0" smtClean="0">
                <a:solidFill>
                  <a:srgbClr val="445469"/>
                </a:solidFill>
                <a:latin typeface="Arial" charset="0"/>
                <a:ea typeface="Arial" charset="0"/>
                <a:cs typeface="Arial" charset="0"/>
              </a:rPr>
              <a:t>impact</a:t>
            </a:r>
          </a:p>
          <a:p>
            <a:pPr marL="342900" indent="-342900" defTabSz="914217">
              <a:buFont typeface="Arial" panose="020B0604020202020204" pitchFamily="34" charset="0"/>
              <a:buChar char="•"/>
              <a:defRPr/>
            </a:pPr>
            <a:endParaRPr lang="en-US" sz="2000" b="1" dirty="0" smtClean="0">
              <a:solidFill>
                <a:srgbClr val="445469"/>
              </a:solidFill>
              <a:latin typeface="Arial" charset="0"/>
              <a:ea typeface="Arial" charset="0"/>
              <a:cs typeface="Arial" charset="0"/>
            </a:endParaRPr>
          </a:p>
          <a:p>
            <a:pPr marL="342900" indent="-342900" defTabSz="914217">
              <a:buFont typeface="Arial" panose="020B0604020202020204" pitchFamily="34" charset="0"/>
              <a:buChar char="•"/>
              <a:defRPr/>
            </a:pPr>
            <a:r>
              <a:rPr lang="en-US" sz="2000" b="1" dirty="0" smtClean="0">
                <a:solidFill>
                  <a:srgbClr val="445469"/>
                </a:solidFill>
                <a:latin typeface="Arial" charset="0"/>
                <a:ea typeface="Arial" charset="0"/>
                <a:cs typeface="Arial" charset="0"/>
              </a:rPr>
              <a:t>These “sprint” projects should be completed </a:t>
            </a:r>
            <a:r>
              <a:rPr lang="en-US" sz="2000" b="1" dirty="0">
                <a:solidFill>
                  <a:srgbClr val="445469"/>
                </a:solidFill>
                <a:latin typeface="Arial" charset="0"/>
                <a:ea typeface="Arial" charset="0"/>
                <a:cs typeface="Arial" charset="0"/>
              </a:rPr>
              <a:t>by April</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endParaRPr>
          </a:p>
        </p:txBody>
      </p:sp>
      <p:sp>
        <p:nvSpPr>
          <p:cNvPr id="2" name="AutoShape 2" descr="Image result for webs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web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2438505"/>
            <a:ext cx="3584625" cy="195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35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0489" y="475108"/>
            <a:ext cx="7863150" cy="865624"/>
          </a:xfrm>
          <a:prstGeom prst="rect">
            <a:avLst/>
          </a:prstGeom>
          <a:noFill/>
        </p:spPr>
        <p:txBody>
          <a:bodyPr wrap="square" lIns="34292" tIns="17146" rIns="34292" bIns="1714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chemeClr val="accent6"/>
                </a:solidFill>
                <a:effectLst/>
                <a:uLnTx/>
                <a:uFillTx/>
                <a:latin typeface="Arial" charset="0"/>
                <a:ea typeface="Arial" charset="0"/>
                <a:cs typeface="Arial" charset="0"/>
              </a:rPr>
              <a:t>Phase 1: Discovery</a:t>
            </a:r>
            <a:endParaRPr kumimoji="0" lang="id-ID" sz="5400" b="1" i="0" u="none" strike="noStrike" kern="1200" cap="none" spc="0" normalizeH="0" baseline="0" noProof="0" dirty="0">
              <a:ln>
                <a:noFill/>
              </a:ln>
              <a:solidFill>
                <a:schemeClr val="accent6"/>
              </a:solidFill>
              <a:effectLst/>
              <a:uLnTx/>
              <a:uFillTx/>
              <a:latin typeface="Arial" charset="0"/>
              <a:ea typeface="Arial" charset="0"/>
              <a:cs typeface="Arial" charset="0"/>
            </a:endParaRPr>
          </a:p>
        </p:txBody>
      </p:sp>
      <p:sp>
        <p:nvSpPr>
          <p:cNvPr id="10" name="Rectangle 9"/>
          <p:cNvSpPr/>
          <p:nvPr/>
        </p:nvSpPr>
        <p:spPr>
          <a:xfrm>
            <a:off x="3415308" y="4032203"/>
            <a:ext cx="6148622" cy="1621991"/>
          </a:xfrm>
          <a:prstGeom prst="rect">
            <a:avLst/>
          </a:prstGeom>
        </p:spPr>
        <p:txBody>
          <a:bodyPr wrap="none" lIns="82304" tIns="41152" rIns="82304" bIns="41152">
            <a:spAutoFit/>
          </a:bodyPr>
          <a:lstStyle/>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smtClean="0">
                <a:solidFill>
                  <a:srgbClr val="445469"/>
                </a:solidFill>
                <a:latin typeface="Arial" charset="0"/>
                <a:ea typeface="Arial" charset="0"/>
                <a:cs typeface="Arial" charset="0"/>
              </a:rPr>
              <a:t>First engagement with implementation partner</a:t>
            </a: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smtClean="0">
              <a:solidFill>
                <a:srgbClr val="445469"/>
              </a:solidFill>
              <a:latin typeface="Arial" charset="0"/>
              <a:ea typeface="Arial" charset="0"/>
              <a:cs typeface="Arial" charset="0"/>
            </a:endParaRPr>
          </a:p>
          <a:p>
            <a:pPr marL="342900" indent="-342900" defTabSz="914217">
              <a:buFont typeface="Arial" panose="020B0604020202020204" pitchFamily="34" charset="0"/>
              <a:buChar char="•"/>
              <a:defRPr/>
            </a:pPr>
            <a:r>
              <a:rPr lang="en-US" sz="2000" b="1" dirty="0">
                <a:solidFill>
                  <a:srgbClr val="445469"/>
                </a:solidFill>
                <a:latin typeface="Arial" charset="0"/>
                <a:ea typeface="Arial" charset="0"/>
                <a:cs typeface="Arial" charset="0"/>
              </a:rPr>
              <a:t>Focus groups </a:t>
            </a:r>
            <a:r>
              <a:rPr lang="en-US" sz="2000" b="1" dirty="0" smtClean="0">
                <a:solidFill>
                  <a:srgbClr val="445469"/>
                </a:solidFill>
                <a:latin typeface="Arial" charset="0"/>
                <a:ea typeface="Arial" charset="0"/>
                <a:cs typeface="Arial" charset="0"/>
              </a:rPr>
              <a:t>with campus departments</a:t>
            </a:r>
          </a:p>
          <a:p>
            <a:pPr marL="342900" indent="-342900" defTabSz="914217">
              <a:buFont typeface="Arial" panose="020B0604020202020204" pitchFamily="34" charset="0"/>
              <a:buChar char="•"/>
              <a:defRPr/>
            </a:pPr>
            <a:endParaRPr lang="en-US" sz="2000" b="1" dirty="0" smtClean="0">
              <a:solidFill>
                <a:srgbClr val="445469"/>
              </a:solidFill>
              <a:latin typeface="Arial" charset="0"/>
              <a:ea typeface="Arial" charset="0"/>
              <a:cs typeface="Arial" charset="0"/>
            </a:endParaRPr>
          </a:p>
          <a:p>
            <a:pPr marL="342900" indent="-342900" defTabSz="914217">
              <a:buFont typeface="Arial" panose="020B0604020202020204" pitchFamily="34" charset="0"/>
              <a:buChar char="•"/>
              <a:defRPr/>
            </a:pPr>
            <a:r>
              <a:rPr lang="en-US" sz="2000" b="1" dirty="0" smtClean="0">
                <a:solidFill>
                  <a:srgbClr val="445469"/>
                </a:solidFill>
                <a:latin typeface="Arial" charset="0"/>
                <a:ea typeface="Arial" charset="0"/>
                <a:cs typeface="Arial" charset="0"/>
              </a:rPr>
              <a:t>Will be scheduled </a:t>
            </a:r>
            <a:r>
              <a:rPr lang="en-US" sz="2000" b="1" dirty="0">
                <a:solidFill>
                  <a:srgbClr val="445469"/>
                </a:solidFill>
                <a:latin typeface="Arial" charset="0"/>
                <a:ea typeface="Arial" charset="0"/>
                <a:cs typeface="Arial" charset="0"/>
              </a:rPr>
              <a:t>once contract is </a:t>
            </a:r>
            <a:r>
              <a:rPr lang="en-US" sz="2000" b="1" dirty="0" smtClean="0">
                <a:solidFill>
                  <a:srgbClr val="445469"/>
                </a:solidFill>
                <a:latin typeface="Arial" charset="0"/>
                <a:ea typeface="Arial" charset="0"/>
                <a:cs typeface="Arial" charset="0"/>
              </a:rPr>
              <a:t>signed</a:t>
            </a:r>
            <a:endParaRPr lang="en-US" sz="2000" b="1" dirty="0">
              <a:solidFill>
                <a:srgbClr val="445469"/>
              </a:solidFill>
              <a:latin typeface="Arial" charset="0"/>
              <a:ea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82872823"/>
              </p:ext>
            </p:extLst>
          </p:nvPr>
        </p:nvGraphicFramePr>
        <p:xfrm>
          <a:off x="1737340" y="1870076"/>
          <a:ext cx="8709448" cy="1467537"/>
        </p:xfrm>
        <a:graphic>
          <a:graphicData uri="http://schemas.openxmlformats.org/drawingml/2006/table">
            <a:tbl>
              <a:tblPr firstRow="1" bandRow="1">
                <a:tableStyleId>{2D5ABB26-0587-4C30-8999-92F81FD0307C}</a:tableStyleId>
              </a:tblPr>
              <a:tblGrid>
                <a:gridCol w="2297122"/>
                <a:gridCol w="6412326"/>
              </a:tblGrid>
              <a:tr h="363102">
                <a:tc>
                  <a:txBody>
                    <a:bodyPr/>
                    <a:lstStyle/>
                    <a:p>
                      <a:pPr>
                        <a:buAutoNum type="arabicPeriod"/>
                      </a:pPr>
                      <a:r>
                        <a:rPr lang="en-US" sz="1200" b="1" dirty="0" smtClean="0"/>
                        <a:t> Discovery</a:t>
                      </a:r>
                      <a:endParaRPr lang="en-US" sz="1200" b="1"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endParaRPr lang="en-US" sz="16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r>
              <a:tr h="368145">
                <a:tc>
                  <a:txBody>
                    <a:bodyPr/>
                    <a:lstStyle/>
                    <a:p>
                      <a:r>
                        <a:rPr lang="en-US" sz="1200" dirty="0" smtClean="0"/>
                        <a:t>2. Architecture &amp; Design</a:t>
                      </a:r>
                      <a:endParaRPr lang="en-US" sz="12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endParaRPr lang="en-US" sz="16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r>
              <a:tr h="368145">
                <a:tc>
                  <a:txBody>
                    <a:bodyPr/>
                    <a:lstStyle/>
                    <a:p>
                      <a:r>
                        <a:rPr lang="en-US" sz="1200" dirty="0" smtClean="0"/>
                        <a:t>3. Targeted Content Migration</a:t>
                      </a:r>
                      <a:endParaRPr lang="en-US" sz="12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endParaRPr lang="en-US" sz="16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r>
              <a:tr h="368145">
                <a:tc>
                  <a:txBody>
                    <a:bodyPr/>
                    <a:lstStyle/>
                    <a:p>
                      <a:r>
                        <a:rPr lang="en-US" sz="1200" dirty="0" smtClean="0"/>
                        <a:t>4. …</a:t>
                      </a:r>
                      <a:endParaRPr lang="en-US" sz="12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endParaRPr lang="en-US" sz="16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r>
            </a:tbl>
          </a:graphicData>
        </a:graphic>
      </p:graphicFrame>
      <p:sp>
        <p:nvSpPr>
          <p:cNvPr id="2" name="Rectangle 1"/>
          <p:cNvSpPr/>
          <p:nvPr/>
        </p:nvSpPr>
        <p:spPr>
          <a:xfrm>
            <a:off x="4169663" y="1906699"/>
            <a:ext cx="1334896" cy="287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5570396" y="2285109"/>
            <a:ext cx="2876694" cy="2926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8497280" y="2676132"/>
            <a:ext cx="1299990" cy="2698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4861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noChangeAspect="1"/>
          </p:cNvSpPr>
          <p:nvPr/>
        </p:nvSpPr>
        <p:spPr>
          <a:xfrm>
            <a:off x="-13261" y="4236936"/>
            <a:ext cx="12196791" cy="262453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endParaRPr lang="bg-BG">
              <a:solidFill>
                <a:prstClr val="white"/>
              </a:solidFill>
              <a:latin typeface="Lato Light"/>
            </a:endParaRPr>
          </a:p>
        </p:txBody>
      </p:sp>
      <p:grpSp>
        <p:nvGrpSpPr>
          <p:cNvPr id="30" name="Group 29"/>
          <p:cNvGrpSpPr/>
          <p:nvPr/>
        </p:nvGrpSpPr>
        <p:grpSpPr>
          <a:xfrm>
            <a:off x="636915" y="4428336"/>
            <a:ext cx="10856995" cy="1836820"/>
            <a:chOff x="636915" y="4428336"/>
            <a:chExt cx="10856995" cy="1836820"/>
          </a:xfrm>
        </p:grpSpPr>
        <p:pic>
          <p:nvPicPr>
            <p:cNvPr id="23" name="Picture 22"/>
            <p:cNvPicPr>
              <a:picLocks noChangeAspect="1"/>
            </p:cNvPicPr>
            <p:nvPr/>
          </p:nvPicPr>
          <p:blipFill>
            <a:blip r:embed="rId3"/>
            <a:stretch>
              <a:fillRect/>
            </a:stretch>
          </p:blipFill>
          <p:spPr>
            <a:xfrm>
              <a:off x="636915" y="4972399"/>
              <a:ext cx="1969688" cy="1280160"/>
            </a:xfrm>
            <a:prstGeom prst="rect">
              <a:avLst/>
            </a:prstGeom>
          </p:spPr>
        </p:pic>
        <p:sp>
          <p:nvSpPr>
            <p:cNvPr id="39" name="Content Placeholder 2"/>
            <p:cNvSpPr txBox="1">
              <a:spLocks/>
            </p:cNvSpPr>
            <p:nvPr/>
          </p:nvSpPr>
          <p:spPr>
            <a:xfrm>
              <a:off x="703291" y="4435370"/>
              <a:ext cx="1743307" cy="339837"/>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bg1"/>
                  </a:solidFill>
                  <a:latin typeface="Lato Regular"/>
                  <a:cs typeface="Lato Regular"/>
                </a:rPr>
                <a:t>Student Life</a:t>
              </a:r>
            </a:p>
          </p:txBody>
        </p:sp>
        <p:pic>
          <p:nvPicPr>
            <p:cNvPr id="24" name="Picture 23"/>
            <p:cNvPicPr>
              <a:picLocks noChangeAspect="1"/>
            </p:cNvPicPr>
            <p:nvPr/>
          </p:nvPicPr>
          <p:blipFill>
            <a:blip r:embed="rId4"/>
            <a:stretch>
              <a:fillRect/>
            </a:stretch>
          </p:blipFill>
          <p:spPr>
            <a:xfrm>
              <a:off x="2906469" y="4984996"/>
              <a:ext cx="1818099" cy="1280160"/>
            </a:xfrm>
            <a:prstGeom prst="rect">
              <a:avLst/>
            </a:prstGeom>
          </p:spPr>
        </p:pic>
        <p:sp>
          <p:nvSpPr>
            <p:cNvPr id="40" name="Content Placeholder 2"/>
            <p:cNvSpPr txBox="1">
              <a:spLocks/>
            </p:cNvSpPr>
            <p:nvPr/>
          </p:nvSpPr>
          <p:spPr>
            <a:xfrm>
              <a:off x="2830490" y="4428336"/>
              <a:ext cx="1847813" cy="490063"/>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bg1"/>
                  </a:solidFill>
                  <a:latin typeface="Lato Regular"/>
                  <a:cs typeface="Lato Regular"/>
                </a:rPr>
                <a:t>About Us</a:t>
              </a:r>
            </a:p>
          </p:txBody>
        </p:sp>
        <p:sp>
          <p:nvSpPr>
            <p:cNvPr id="42" name="Content Placeholder 2"/>
            <p:cNvSpPr txBox="1">
              <a:spLocks/>
            </p:cNvSpPr>
            <p:nvPr/>
          </p:nvSpPr>
          <p:spPr>
            <a:xfrm>
              <a:off x="5424439" y="4434749"/>
              <a:ext cx="1342396" cy="441560"/>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bg1"/>
                  </a:solidFill>
                  <a:latin typeface="Lato Regular"/>
                  <a:cs typeface="Lato Regular"/>
                </a:rPr>
                <a:t>Research</a:t>
              </a:r>
            </a:p>
          </p:txBody>
        </p:sp>
        <p:sp>
          <p:nvSpPr>
            <p:cNvPr id="43" name="Content Placeholder 2"/>
            <p:cNvSpPr txBox="1">
              <a:spLocks/>
            </p:cNvSpPr>
            <p:nvPr/>
          </p:nvSpPr>
          <p:spPr>
            <a:xfrm>
              <a:off x="7450159" y="4443308"/>
              <a:ext cx="1520796" cy="414045"/>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bg1"/>
                  </a:solidFill>
                  <a:latin typeface="Lato Regular"/>
                  <a:cs typeface="Lato Regular"/>
                </a:rPr>
                <a:t>Giving</a:t>
              </a:r>
            </a:p>
          </p:txBody>
        </p:sp>
        <p:sp>
          <p:nvSpPr>
            <p:cNvPr id="45" name="Content Placeholder 2"/>
            <p:cNvSpPr txBox="1">
              <a:spLocks/>
            </p:cNvSpPr>
            <p:nvPr/>
          </p:nvSpPr>
          <p:spPr>
            <a:xfrm>
              <a:off x="9713742" y="4436274"/>
              <a:ext cx="1711286" cy="301382"/>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bg1"/>
                  </a:solidFill>
                  <a:latin typeface="Lato Regular"/>
                  <a:cs typeface="Lato Regular"/>
                </a:rPr>
                <a:t>News Center</a:t>
              </a:r>
            </a:p>
          </p:txBody>
        </p:sp>
        <p:pic>
          <p:nvPicPr>
            <p:cNvPr id="25" name="Picture 24"/>
            <p:cNvPicPr>
              <a:picLocks noChangeAspect="1"/>
            </p:cNvPicPr>
            <p:nvPr/>
          </p:nvPicPr>
          <p:blipFill>
            <a:blip r:embed="rId5"/>
            <a:stretch>
              <a:fillRect/>
            </a:stretch>
          </p:blipFill>
          <p:spPr>
            <a:xfrm>
              <a:off x="5107835" y="4971639"/>
              <a:ext cx="1927098" cy="1280160"/>
            </a:xfrm>
            <a:prstGeom prst="rect">
              <a:avLst/>
            </a:prstGeom>
          </p:spPr>
        </p:pic>
        <p:pic>
          <p:nvPicPr>
            <p:cNvPr id="26" name="Picture 25"/>
            <p:cNvPicPr>
              <a:picLocks noChangeAspect="1"/>
            </p:cNvPicPr>
            <p:nvPr/>
          </p:nvPicPr>
          <p:blipFill>
            <a:blip r:embed="rId6"/>
            <a:stretch>
              <a:fillRect/>
            </a:stretch>
          </p:blipFill>
          <p:spPr>
            <a:xfrm>
              <a:off x="7403209" y="4984996"/>
              <a:ext cx="1787612" cy="1280160"/>
            </a:xfrm>
            <a:prstGeom prst="rect">
              <a:avLst/>
            </a:prstGeom>
          </p:spPr>
        </p:pic>
        <p:pic>
          <p:nvPicPr>
            <p:cNvPr id="27" name="Picture 26"/>
            <p:cNvPicPr>
              <a:picLocks noChangeAspect="1"/>
            </p:cNvPicPr>
            <p:nvPr/>
          </p:nvPicPr>
          <p:blipFill>
            <a:blip r:embed="rId7"/>
            <a:stretch>
              <a:fillRect/>
            </a:stretch>
          </p:blipFill>
          <p:spPr>
            <a:xfrm>
              <a:off x="9559097" y="4984996"/>
              <a:ext cx="1934813" cy="1280160"/>
            </a:xfrm>
            <a:prstGeom prst="rect">
              <a:avLst/>
            </a:prstGeom>
          </p:spPr>
        </p:pic>
      </p:grpSp>
      <p:grpSp>
        <p:nvGrpSpPr>
          <p:cNvPr id="31" name="Group 30"/>
          <p:cNvGrpSpPr/>
          <p:nvPr/>
        </p:nvGrpSpPr>
        <p:grpSpPr>
          <a:xfrm>
            <a:off x="569784" y="1829366"/>
            <a:ext cx="11023530" cy="2164050"/>
            <a:chOff x="569784" y="1829366"/>
            <a:chExt cx="11023530" cy="2164050"/>
          </a:xfrm>
        </p:grpSpPr>
        <p:grpSp>
          <p:nvGrpSpPr>
            <p:cNvPr id="48" name="Group 47"/>
            <p:cNvGrpSpPr/>
            <p:nvPr/>
          </p:nvGrpSpPr>
          <p:grpSpPr>
            <a:xfrm>
              <a:off x="657864" y="3258711"/>
              <a:ext cx="10654409" cy="734705"/>
              <a:chOff x="1666765" y="11091223"/>
              <a:chExt cx="21308818" cy="1469409"/>
            </a:xfrm>
          </p:grpSpPr>
          <p:sp>
            <p:nvSpPr>
              <p:cNvPr id="51" name="Content Placeholder 2"/>
              <p:cNvSpPr txBox="1">
                <a:spLocks/>
              </p:cNvSpPr>
              <p:nvPr/>
            </p:nvSpPr>
            <p:spPr>
              <a:xfrm>
                <a:off x="1666765" y="11091223"/>
                <a:ext cx="3657447" cy="1469405"/>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accent6"/>
                    </a:solidFill>
                    <a:latin typeface="Lato Regular"/>
                    <a:cs typeface="Lato Regular"/>
                  </a:rPr>
                  <a:t>University Homepage</a:t>
                </a:r>
              </a:p>
            </p:txBody>
          </p:sp>
          <p:sp>
            <p:nvSpPr>
              <p:cNvPr id="59" name="Content Placeholder 2"/>
              <p:cNvSpPr txBox="1">
                <a:spLocks/>
              </p:cNvSpPr>
              <p:nvPr/>
            </p:nvSpPr>
            <p:spPr>
              <a:xfrm>
                <a:off x="6048007" y="11091227"/>
                <a:ext cx="3633118" cy="1469405"/>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accent6"/>
                    </a:solidFill>
                    <a:latin typeface="Lato Regular"/>
                    <a:cs typeface="Lato Regular"/>
                  </a:rPr>
                  <a:t>Admissions</a:t>
                </a:r>
              </a:p>
            </p:txBody>
          </p:sp>
          <p:sp>
            <p:nvSpPr>
              <p:cNvPr id="60" name="Content Placeholder 2"/>
              <p:cNvSpPr txBox="1">
                <a:spLocks/>
              </p:cNvSpPr>
              <p:nvPr/>
            </p:nvSpPr>
            <p:spPr>
              <a:xfrm>
                <a:off x="10404921" y="11091227"/>
                <a:ext cx="3684590" cy="1469405"/>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accent6"/>
                    </a:solidFill>
                    <a:latin typeface="Lato Regular"/>
                    <a:cs typeface="Lato Regular"/>
                  </a:rPr>
                  <a:t>Apply Now</a:t>
                </a:r>
              </a:p>
            </p:txBody>
          </p:sp>
          <p:sp>
            <p:nvSpPr>
              <p:cNvPr id="61" name="Content Placeholder 2"/>
              <p:cNvSpPr txBox="1">
                <a:spLocks/>
              </p:cNvSpPr>
              <p:nvPr/>
            </p:nvSpPr>
            <p:spPr>
              <a:xfrm>
                <a:off x="14813306" y="11091226"/>
                <a:ext cx="3707688" cy="1469405"/>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accent6"/>
                    </a:solidFill>
                    <a:latin typeface="Lato Regular"/>
                    <a:cs typeface="Lato Regular"/>
                  </a:rPr>
                  <a:t>Visit</a:t>
                </a:r>
              </a:p>
              <a:p>
                <a:pPr marL="0" indent="0" algn="ctr" defTabSz="457200">
                  <a:buNone/>
                </a:pPr>
                <a:endParaRPr lang="en-US" sz="1050" dirty="0">
                  <a:solidFill>
                    <a:schemeClr val="accent6"/>
                  </a:solidFill>
                  <a:latin typeface="Lato Light"/>
                  <a:cs typeface="Lato Light"/>
                </a:endParaRPr>
              </a:p>
            </p:txBody>
          </p:sp>
          <p:sp>
            <p:nvSpPr>
              <p:cNvPr id="62" name="Content Placeholder 2"/>
              <p:cNvSpPr txBox="1">
                <a:spLocks/>
              </p:cNvSpPr>
              <p:nvPr/>
            </p:nvSpPr>
            <p:spPr>
              <a:xfrm>
                <a:off x="19244792" y="11091226"/>
                <a:ext cx="3730791" cy="1469405"/>
              </a:xfrm>
              <a:prstGeom prst="rect">
                <a:avLst/>
              </a:prstGeom>
            </p:spPr>
            <p:txBody>
              <a:bodyPr vert="horz" lIns="45720" tIns="22860" rIns="45720" bIns="228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a:buNone/>
                </a:pPr>
                <a:r>
                  <a:rPr lang="en-US" sz="1600" b="1" dirty="0">
                    <a:solidFill>
                      <a:schemeClr val="accent6"/>
                    </a:solidFill>
                    <a:latin typeface="Lato Regular"/>
                    <a:cs typeface="Lato Regular"/>
                  </a:rPr>
                  <a:t>Academics</a:t>
                </a:r>
              </a:p>
            </p:txBody>
          </p:sp>
        </p:grpSp>
        <p:pic>
          <p:nvPicPr>
            <p:cNvPr id="78" name="Picture 77"/>
            <p:cNvPicPr>
              <a:picLocks noChangeAspect="1"/>
            </p:cNvPicPr>
            <p:nvPr/>
          </p:nvPicPr>
          <p:blipFill>
            <a:blip r:embed="rId8"/>
            <a:stretch>
              <a:fillRect/>
            </a:stretch>
          </p:blipFill>
          <p:spPr>
            <a:xfrm>
              <a:off x="569784" y="1829366"/>
              <a:ext cx="2050741" cy="1280160"/>
            </a:xfrm>
            <a:prstGeom prst="rect">
              <a:avLst/>
            </a:prstGeom>
          </p:spPr>
        </p:pic>
        <p:pic>
          <p:nvPicPr>
            <p:cNvPr id="79" name="Picture 78"/>
            <p:cNvPicPr>
              <a:picLocks noChangeAspect="1"/>
            </p:cNvPicPr>
            <p:nvPr/>
          </p:nvPicPr>
          <p:blipFill>
            <a:blip r:embed="rId9"/>
            <a:stretch>
              <a:fillRect/>
            </a:stretch>
          </p:blipFill>
          <p:spPr>
            <a:xfrm>
              <a:off x="2704783" y="1833741"/>
              <a:ext cx="2199047" cy="1280160"/>
            </a:xfrm>
            <a:prstGeom prst="rect">
              <a:avLst/>
            </a:prstGeom>
          </p:spPr>
        </p:pic>
        <p:pic>
          <p:nvPicPr>
            <p:cNvPr id="80" name="Picture 79"/>
            <p:cNvPicPr>
              <a:picLocks noChangeAspect="1"/>
            </p:cNvPicPr>
            <p:nvPr/>
          </p:nvPicPr>
          <p:blipFill>
            <a:blip r:embed="rId10"/>
            <a:stretch>
              <a:fillRect/>
            </a:stretch>
          </p:blipFill>
          <p:spPr>
            <a:xfrm>
              <a:off x="4987231" y="1848750"/>
              <a:ext cx="2189892" cy="1280160"/>
            </a:xfrm>
            <a:prstGeom prst="rect">
              <a:avLst/>
            </a:prstGeom>
          </p:spPr>
        </p:pic>
        <p:pic>
          <p:nvPicPr>
            <p:cNvPr id="81" name="Picture 80"/>
            <p:cNvPicPr>
              <a:picLocks noChangeAspect="1"/>
            </p:cNvPicPr>
            <p:nvPr/>
          </p:nvPicPr>
          <p:blipFill>
            <a:blip r:embed="rId11"/>
            <a:stretch>
              <a:fillRect/>
            </a:stretch>
          </p:blipFill>
          <p:spPr>
            <a:xfrm>
              <a:off x="7279353" y="1848750"/>
              <a:ext cx="2018354" cy="1280160"/>
            </a:xfrm>
            <a:prstGeom prst="rect">
              <a:avLst/>
            </a:prstGeom>
          </p:spPr>
        </p:pic>
        <p:pic>
          <p:nvPicPr>
            <p:cNvPr id="82" name="Picture 81"/>
            <p:cNvPicPr>
              <a:picLocks noChangeAspect="1"/>
            </p:cNvPicPr>
            <p:nvPr/>
          </p:nvPicPr>
          <p:blipFill rotWithShape="1">
            <a:blip r:embed="rId12"/>
            <a:srcRect r="3594"/>
            <a:stretch/>
          </p:blipFill>
          <p:spPr>
            <a:xfrm>
              <a:off x="9391366" y="1845189"/>
              <a:ext cx="2201948" cy="1280160"/>
            </a:xfrm>
            <a:prstGeom prst="rect">
              <a:avLst/>
            </a:prstGeom>
          </p:spPr>
        </p:pic>
      </p:grpSp>
      <p:grpSp>
        <p:nvGrpSpPr>
          <p:cNvPr id="89" name="Group 88"/>
          <p:cNvGrpSpPr/>
          <p:nvPr/>
        </p:nvGrpSpPr>
        <p:grpSpPr>
          <a:xfrm>
            <a:off x="3006075" y="241509"/>
            <a:ext cx="6179850" cy="1037671"/>
            <a:chOff x="5988388" y="483017"/>
            <a:chExt cx="12359700" cy="2075341"/>
          </a:xfrm>
        </p:grpSpPr>
        <p:sp>
          <p:nvSpPr>
            <p:cNvPr id="90" name="TextBox 89"/>
            <p:cNvSpPr txBox="1"/>
            <p:nvPr/>
          </p:nvSpPr>
          <p:spPr>
            <a:xfrm>
              <a:off x="5988388" y="483017"/>
              <a:ext cx="12359700" cy="1446533"/>
            </a:xfrm>
            <a:prstGeom prst="rect">
              <a:avLst/>
            </a:prstGeom>
            <a:noFill/>
          </p:spPr>
          <p:txBody>
            <a:bodyPr wrap="square" lIns="45711" tIns="22856" rIns="45711" bIns="22856" rtlCol="0">
              <a:spAutoFit/>
            </a:bodyPr>
            <a:lstStyle/>
            <a:p>
              <a:pPr algn="ctr" defTabSz="914217"/>
              <a:r>
                <a:rPr lang="en-US" sz="4400" b="1" dirty="0">
                  <a:solidFill>
                    <a:srgbClr val="445469"/>
                  </a:solidFill>
                  <a:latin typeface="Lato Regular"/>
                  <a:cs typeface="Lato Regular"/>
                </a:rPr>
                <a:t>Unique Landing Pages</a:t>
              </a:r>
              <a:endParaRPr lang="id-ID" sz="4400" b="1" dirty="0">
                <a:solidFill>
                  <a:srgbClr val="445469"/>
                </a:solidFill>
                <a:latin typeface="Lato Regular"/>
                <a:cs typeface="Lato Regular"/>
              </a:endParaRPr>
            </a:p>
          </p:txBody>
        </p:sp>
        <p:sp>
          <p:nvSpPr>
            <p:cNvPr id="92" name="Subtitle 2"/>
            <p:cNvSpPr txBox="1">
              <a:spLocks/>
            </p:cNvSpPr>
            <p:nvPr/>
          </p:nvSpPr>
          <p:spPr>
            <a:xfrm>
              <a:off x="6361236" y="1719242"/>
              <a:ext cx="11655186" cy="83911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r>
                <a:rPr lang="en-US" sz="1550" dirty="0">
                  <a:solidFill>
                    <a:srgbClr val="445469"/>
                  </a:solidFill>
                  <a:latin typeface="Lato Light"/>
                  <a:cs typeface="Lato Light"/>
                </a:rPr>
                <a:t>The pages listed below are </a:t>
              </a:r>
              <a:r>
                <a:rPr lang="en-US" sz="1550" dirty="0">
                  <a:solidFill>
                    <a:schemeClr val="accent1"/>
                  </a:solidFill>
                  <a:latin typeface="Lato Light"/>
                  <a:cs typeface="Lato Light"/>
                </a:rPr>
                <a:t>included in the SOW</a:t>
              </a:r>
            </a:p>
          </p:txBody>
        </p:sp>
      </p:grpSp>
    </p:spTree>
    <p:extLst>
      <p:ext uri="{BB962C8B-B14F-4D97-AF65-F5344CB8AC3E}">
        <p14:creationId xmlns:p14="http://schemas.microsoft.com/office/powerpoint/2010/main" val="15800955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1+#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0489" y="475108"/>
            <a:ext cx="7863150" cy="865624"/>
          </a:xfrm>
          <a:prstGeom prst="rect">
            <a:avLst/>
          </a:prstGeom>
          <a:noFill/>
        </p:spPr>
        <p:txBody>
          <a:bodyPr wrap="square" lIns="34292" tIns="17146" rIns="34292" bIns="1714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chemeClr val="accent6"/>
                </a:solidFill>
                <a:effectLst/>
                <a:uLnTx/>
                <a:uFillTx/>
                <a:latin typeface="Arial" charset="0"/>
                <a:ea typeface="Arial" charset="0"/>
                <a:cs typeface="Arial" charset="0"/>
              </a:rPr>
              <a:t>Training &amp; Support</a:t>
            </a:r>
            <a:endParaRPr kumimoji="0" lang="id-ID" sz="5400" b="1" i="0" u="none" strike="noStrike" kern="1200" cap="none" spc="0" normalizeH="0" baseline="0" noProof="0" dirty="0">
              <a:ln>
                <a:noFill/>
              </a:ln>
              <a:solidFill>
                <a:schemeClr val="accent6"/>
              </a:solidFill>
              <a:effectLst/>
              <a:uLnTx/>
              <a:uFillTx/>
              <a:latin typeface="Arial" charset="0"/>
              <a:ea typeface="Arial" charset="0"/>
              <a:cs typeface="Arial" charset="0"/>
            </a:endParaRPr>
          </a:p>
        </p:txBody>
      </p:sp>
      <p:sp>
        <p:nvSpPr>
          <p:cNvPr id="10" name="Rectangle 9"/>
          <p:cNvSpPr/>
          <p:nvPr/>
        </p:nvSpPr>
        <p:spPr>
          <a:xfrm>
            <a:off x="5517612" y="2610169"/>
            <a:ext cx="6337777" cy="1314214"/>
          </a:xfrm>
          <a:prstGeom prst="rect">
            <a:avLst/>
          </a:prstGeom>
        </p:spPr>
        <p:txBody>
          <a:bodyPr wrap="none" lIns="82304" tIns="41152" rIns="82304" bIns="41152">
            <a:spAutoFit/>
          </a:bodyPr>
          <a:lstStyle/>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noProof="0" dirty="0" smtClean="0">
                <a:solidFill>
                  <a:srgbClr val="445469"/>
                </a:solidFill>
                <a:latin typeface="Arial" charset="0"/>
                <a:ea typeface="Arial" charset="0"/>
                <a:cs typeface="Arial" charset="0"/>
              </a:rPr>
              <a:t>OIT &amp; </a:t>
            </a:r>
            <a:r>
              <a:rPr lang="en-US" sz="2000" b="1" noProof="0" dirty="0" err="1" smtClean="0">
                <a:solidFill>
                  <a:srgbClr val="445469"/>
                </a:solidFill>
                <a:latin typeface="Arial" charset="0"/>
                <a:ea typeface="Arial" charset="0"/>
                <a:cs typeface="Arial" charset="0"/>
              </a:rPr>
              <a:t>UComm</a:t>
            </a:r>
            <a:r>
              <a:rPr lang="en-US" sz="2000" b="1" noProof="0" dirty="0" smtClean="0">
                <a:solidFill>
                  <a:srgbClr val="445469"/>
                </a:solidFill>
                <a:latin typeface="Arial" charset="0"/>
                <a:ea typeface="Arial" charset="0"/>
                <a:cs typeface="Arial" charset="0"/>
              </a:rPr>
              <a:t> </a:t>
            </a:r>
            <a:r>
              <a:rPr lang="en-US" sz="2000" b="1" noProof="0" dirty="0" smtClean="0">
                <a:solidFill>
                  <a:srgbClr val="445469"/>
                </a:solidFill>
                <a:latin typeface="Arial" charset="0"/>
                <a:ea typeface="Arial" charset="0"/>
                <a:cs typeface="Arial" charset="0"/>
              </a:rPr>
              <a:t>hiring additional resources</a:t>
            </a:r>
          </a:p>
          <a:p>
            <a:pPr marL="342900" marR="0" lvl="0" indent="-342900" algn="l"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noProof="0" dirty="0" smtClean="0">
              <a:solidFill>
                <a:srgbClr val="445469"/>
              </a:solidFill>
              <a:latin typeface="Arial" charset="0"/>
              <a:ea typeface="Arial" charset="0"/>
              <a:cs typeface="Arial" charset="0"/>
            </a:endParaRPr>
          </a:p>
          <a:p>
            <a:pPr marL="342900" indent="-342900" defTabSz="914217">
              <a:buFont typeface="Arial" panose="020B0604020202020204" pitchFamily="34" charset="0"/>
              <a:buChar char="•"/>
              <a:defRPr/>
            </a:pPr>
            <a:r>
              <a:rPr lang="en-US" sz="2000" b="1" dirty="0" smtClean="0">
                <a:solidFill>
                  <a:srgbClr val="445469"/>
                </a:solidFill>
                <a:latin typeface="Arial" charset="0"/>
                <a:ea typeface="Arial" charset="0"/>
                <a:cs typeface="Arial" charset="0"/>
              </a:rPr>
              <a:t>Improving </a:t>
            </a:r>
            <a:r>
              <a:rPr lang="en-US" sz="2000" b="1" dirty="0">
                <a:solidFill>
                  <a:srgbClr val="445469"/>
                </a:solidFill>
                <a:latin typeface="Arial" charset="0"/>
                <a:ea typeface="Arial" charset="0"/>
                <a:cs typeface="Arial" charset="0"/>
              </a:rPr>
              <a:t>collaboration and issue </a:t>
            </a:r>
            <a:r>
              <a:rPr lang="en-US" sz="2000" b="1" dirty="0" smtClean="0">
                <a:solidFill>
                  <a:srgbClr val="445469"/>
                </a:solidFill>
                <a:latin typeface="Arial" charset="0"/>
                <a:ea typeface="Arial" charset="0"/>
                <a:cs typeface="Arial" charset="0"/>
              </a:rPr>
              <a:t>management</a:t>
            </a:r>
          </a:p>
          <a:p>
            <a:pPr marL="342900" indent="-342900" defTabSz="914217">
              <a:buFont typeface="Arial" panose="020B0604020202020204" pitchFamily="34" charset="0"/>
              <a:buChar char="•"/>
              <a:defRPr/>
            </a:pPr>
            <a:endParaRPr lang="en-US" sz="2000" b="1" dirty="0">
              <a:solidFill>
                <a:srgbClr val="445469"/>
              </a:solidFill>
              <a:latin typeface="Arial" charset="0"/>
              <a:ea typeface="Arial" charset="0"/>
              <a:cs typeface="Arial" charset="0"/>
            </a:endParaRPr>
          </a:p>
        </p:txBody>
      </p:sp>
      <p:pic>
        <p:nvPicPr>
          <p:cNvPr id="3074" name="Picture 2" descr="Image result for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2426781"/>
            <a:ext cx="34290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011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149500" y="3329543"/>
            <a:ext cx="573795" cy="5739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4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 name="TextBox 3"/>
          <p:cNvSpPr txBox="1"/>
          <p:nvPr/>
        </p:nvSpPr>
        <p:spPr>
          <a:xfrm>
            <a:off x="2160489" y="475108"/>
            <a:ext cx="7863150" cy="865624"/>
          </a:xfrm>
          <a:prstGeom prst="rect">
            <a:avLst/>
          </a:prstGeom>
          <a:noFill/>
        </p:spPr>
        <p:txBody>
          <a:bodyPr wrap="square" lIns="34292" tIns="17146" rIns="34292" bIns="1714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5400" b="1" dirty="0" smtClean="0">
                <a:solidFill>
                  <a:schemeClr val="accent6"/>
                </a:solidFill>
                <a:latin typeface="Arial" charset="0"/>
                <a:ea typeface="Arial" charset="0"/>
                <a:cs typeface="Arial" charset="0"/>
              </a:rPr>
              <a:t>Review</a:t>
            </a:r>
            <a:endParaRPr kumimoji="0" lang="id-ID" sz="5400" b="1" i="0" u="none" strike="noStrike" kern="1200" cap="none" spc="0" normalizeH="0" baseline="0" noProof="0" dirty="0">
              <a:ln>
                <a:noFill/>
              </a:ln>
              <a:solidFill>
                <a:schemeClr val="accent6"/>
              </a:solidFill>
              <a:effectLst/>
              <a:uLnTx/>
              <a:uFillTx/>
              <a:latin typeface="Arial" charset="0"/>
              <a:ea typeface="Arial" charset="0"/>
              <a:cs typeface="Arial" charset="0"/>
            </a:endParaRPr>
          </a:p>
        </p:txBody>
      </p:sp>
      <p:sp>
        <p:nvSpPr>
          <p:cNvPr id="10" name="Rectangle 9"/>
          <p:cNvSpPr/>
          <p:nvPr/>
        </p:nvSpPr>
        <p:spPr>
          <a:xfrm>
            <a:off x="1719858" y="3428132"/>
            <a:ext cx="1576858" cy="390884"/>
          </a:xfrm>
          <a:prstGeom prst="rect">
            <a:avLst/>
          </a:prstGeom>
        </p:spPr>
        <p:txBody>
          <a:bodyPr wrap="none" lIns="82304" tIns="41152" rIns="82304" bIns="41152">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45469"/>
                </a:solidFill>
                <a:effectLst/>
                <a:uLnTx/>
                <a:uFillTx/>
                <a:latin typeface="Arial" charset="0"/>
                <a:ea typeface="Arial" charset="0"/>
                <a:cs typeface="Arial" charset="0"/>
              </a:rPr>
              <a:t>Questions?</a:t>
            </a:r>
            <a:endPar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endParaRPr>
          </a:p>
        </p:txBody>
      </p:sp>
      <p:grpSp>
        <p:nvGrpSpPr>
          <p:cNvPr id="99" name="Group 98"/>
          <p:cNvGrpSpPr/>
          <p:nvPr/>
        </p:nvGrpSpPr>
        <p:grpSpPr>
          <a:xfrm>
            <a:off x="7919258" y="2010740"/>
            <a:ext cx="2681209" cy="4154917"/>
            <a:chOff x="15324197" y="2802388"/>
            <a:chExt cx="5136870" cy="8563478"/>
          </a:xfrm>
        </p:grpSpPr>
        <p:sp>
          <p:nvSpPr>
            <p:cNvPr id="100" name="Freeform 166"/>
            <p:cNvSpPr>
              <a:spLocks noChangeArrowheads="1"/>
            </p:cNvSpPr>
            <p:nvPr/>
          </p:nvSpPr>
          <p:spPr bwMode="auto">
            <a:xfrm>
              <a:off x="15328428" y="4587856"/>
              <a:ext cx="2767309" cy="2767053"/>
            </a:xfrm>
            <a:custGeom>
              <a:avLst/>
              <a:gdLst>
                <a:gd name="T0" fmla="*/ 2886 w 2887"/>
                <a:gd name="T1" fmla="*/ 1444 h 2890"/>
                <a:gd name="T2" fmla="*/ 2886 w 2887"/>
                <a:gd name="T3" fmla="*/ 1444 h 2890"/>
                <a:gd name="T4" fmla="*/ 1444 w 2887"/>
                <a:gd name="T5" fmla="*/ 0 h 2890"/>
                <a:gd name="T6" fmla="*/ 0 w 2887"/>
                <a:gd name="T7" fmla="*/ 1444 h 2890"/>
                <a:gd name="T8" fmla="*/ 1444 w 2887"/>
                <a:gd name="T9" fmla="*/ 2889 h 2890"/>
                <a:gd name="T10" fmla="*/ 2886 w 2887"/>
                <a:gd name="T11" fmla="*/ 1444 h 2890"/>
              </a:gdLst>
              <a:ahLst/>
              <a:cxnLst>
                <a:cxn ang="0">
                  <a:pos x="T0" y="T1"/>
                </a:cxn>
                <a:cxn ang="0">
                  <a:pos x="T2" y="T3"/>
                </a:cxn>
                <a:cxn ang="0">
                  <a:pos x="T4" y="T5"/>
                </a:cxn>
                <a:cxn ang="0">
                  <a:pos x="T6" y="T7"/>
                </a:cxn>
                <a:cxn ang="0">
                  <a:pos x="T8" y="T9"/>
                </a:cxn>
                <a:cxn ang="0">
                  <a:pos x="T10" y="T11"/>
                </a:cxn>
              </a:cxnLst>
              <a:rect l="0" t="0" r="r" b="b"/>
              <a:pathLst>
                <a:path w="2887" h="2890">
                  <a:moveTo>
                    <a:pt x="2886" y="1444"/>
                  </a:moveTo>
                  <a:lnTo>
                    <a:pt x="2886" y="1444"/>
                  </a:lnTo>
                  <a:cubicBezTo>
                    <a:pt x="2886" y="647"/>
                    <a:pt x="2241" y="0"/>
                    <a:pt x="1444" y="0"/>
                  </a:cubicBezTo>
                  <a:cubicBezTo>
                    <a:pt x="647" y="0"/>
                    <a:pt x="0" y="647"/>
                    <a:pt x="0" y="1444"/>
                  </a:cubicBezTo>
                  <a:cubicBezTo>
                    <a:pt x="0" y="2241"/>
                    <a:pt x="647" y="2889"/>
                    <a:pt x="1444" y="2889"/>
                  </a:cubicBezTo>
                  <a:cubicBezTo>
                    <a:pt x="2241" y="2889"/>
                    <a:pt x="2886" y="2241"/>
                    <a:pt x="2886" y="1444"/>
                  </a:cubicBezTo>
                </a:path>
              </a:pathLst>
            </a:custGeom>
            <a:solidFill>
              <a:srgbClr val="6A5C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Freeform 168"/>
            <p:cNvSpPr>
              <a:spLocks noChangeArrowheads="1"/>
            </p:cNvSpPr>
            <p:nvPr/>
          </p:nvSpPr>
          <p:spPr bwMode="auto">
            <a:xfrm>
              <a:off x="16758628" y="10240429"/>
              <a:ext cx="2090291" cy="1125437"/>
            </a:xfrm>
            <a:custGeom>
              <a:avLst/>
              <a:gdLst>
                <a:gd name="T0" fmla="*/ 0 w 2184"/>
                <a:gd name="T1" fmla="*/ 177 h 1178"/>
                <a:gd name="T2" fmla="*/ 0 w 2184"/>
                <a:gd name="T3" fmla="*/ 177 h 1178"/>
                <a:gd name="T4" fmla="*/ 265 w 2184"/>
                <a:gd name="T5" fmla="*/ 552 h 1178"/>
                <a:gd name="T6" fmla="*/ 958 w 2184"/>
                <a:gd name="T7" fmla="*/ 1062 h 1178"/>
                <a:gd name="T8" fmla="*/ 1273 w 2184"/>
                <a:gd name="T9" fmla="*/ 1062 h 1178"/>
                <a:gd name="T10" fmla="*/ 1624 w 2184"/>
                <a:gd name="T11" fmla="*/ 787 h 1178"/>
                <a:gd name="T12" fmla="*/ 2183 w 2184"/>
                <a:gd name="T13" fmla="*/ 204 h 1178"/>
                <a:gd name="T14" fmla="*/ 0 w 2184"/>
                <a:gd name="T15" fmla="*/ 177 h 1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4" h="1178">
                  <a:moveTo>
                    <a:pt x="0" y="177"/>
                  </a:moveTo>
                  <a:lnTo>
                    <a:pt x="0" y="177"/>
                  </a:lnTo>
                  <a:cubicBezTo>
                    <a:pt x="5" y="193"/>
                    <a:pt x="40" y="397"/>
                    <a:pt x="265" y="552"/>
                  </a:cubicBezTo>
                  <a:cubicBezTo>
                    <a:pt x="490" y="709"/>
                    <a:pt x="797" y="947"/>
                    <a:pt x="958" y="1062"/>
                  </a:cubicBezTo>
                  <a:cubicBezTo>
                    <a:pt x="1121" y="1177"/>
                    <a:pt x="1241" y="1092"/>
                    <a:pt x="1273" y="1062"/>
                  </a:cubicBezTo>
                  <a:cubicBezTo>
                    <a:pt x="1305" y="1030"/>
                    <a:pt x="1407" y="929"/>
                    <a:pt x="1624" y="787"/>
                  </a:cubicBezTo>
                  <a:cubicBezTo>
                    <a:pt x="1840" y="645"/>
                    <a:pt x="2183" y="407"/>
                    <a:pt x="2183" y="204"/>
                  </a:cubicBezTo>
                  <a:cubicBezTo>
                    <a:pt x="2183" y="0"/>
                    <a:pt x="0" y="177"/>
                    <a:pt x="0" y="177"/>
                  </a:cubicBezTo>
                </a:path>
              </a:pathLst>
            </a:custGeom>
            <a:solidFill>
              <a:srgbClr val="C59C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Freeform 169"/>
            <p:cNvSpPr>
              <a:spLocks noChangeArrowheads="1"/>
            </p:cNvSpPr>
            <p:nvPr/>
          </p:nvSpPr>
          <p:spPr bwMode="auto">
            <a:xfrm>
              <a:off x="16754396" y="9318078"/>
              <a:ext cx="2141068" cy="1256597"/>
            </a:xfrm>
            <a:custGeom>
              <a:avLst/>
              <a:gdLst>
                <a:gd name="T0" fmla="*/ 2236 w 2237"/>
                <a:gd name="T1" fmla="*/ 1102 h 1315"/>
                <a:gd name="T2" fmla="*/ 2236 w 2237"/>
                <a:gd name="T3" fmla="*/ 1102 h 1315"/>
                <a:gd name="T4" fmla="*/ 1969 w 2237"/>
                <a:gd name="T5" fmla="*/ 1314 h 1315"/>
                <a:gd name="T6" fmla="*/ 254 w 2237"/>
                <a:gd name="T7" fmla="*/ 1314 h 1315"/>
                <a:gd name="T8" fmla="*/ 0 w 2237"/>
                <a:gd name="T9" fmla="*/ 1102 h 1315"/>
                <a:gd name="T10" fmla="*/ 0 w 2237"/>
                <a:gd name="T11" fmla="*/ 220 h 1315"/>
                <a:gd name="T12" fmla="*/ 254 w 2237"/>
                <a:gd name="T13" fmla="*/ 0 h 1315"/>
                <a:gd name="T14" fmla="*/ 1969 w 2237"/>
                <a:gd name="T15" fmla="*/ 0 h 1315"/>
                <a:gd name="T16" fmla="*/ 2236 w 2237"/>
                <a:gd name="T17" fmla="*/ 220 h 1315"/>
                <a:gd name="T18" fmla="*/ 2236 w 2237"/>
                <a:gd name="T19" fmla="*/ 1102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7" h="1315">
                  <a:moveTo>
                    <a:pt x="2236" y="1102"/>
                  </a:moveTo>
                  <a:lnTo>
                    <a:pt x="2236" y="1102"/>
                  </a:lnTo>
                  <a:cubicBezTo>
                    <a:pt x="2236" y="1223"/>
                    <a:pt x="2108" y="1314"/>
                    <a:pt x="1969" y="1314"/>
                  </a:cubicBezTo>
                  <a:cubicBezTo>
                    <a:pt x="254" y="1314"/>
                    <a:pt x="254" y="1314"/>
                    <a:pt x="254" y="1314"/>
                  </a:cubicBezTo>
                  <a:cubicBezTo>
                    <a:pt x="115" y="1314"/>
                    <a:pt x="0" y="1223"/>
                    <a:pt x="0" y="1102"/>
                  </a:cubicBezTo>
                  <a:cubicBezTo>
                    <a:pt x="0" y="220"/>
                    <a:pt x="0" y="220"/>
                    <a:pt x="0" y="220"/>
                  </a:cubicBezTo>
                  <a:cubicBezTo>
                    <a:pt x="0" y="99"/>
                    <a:pt x="115" y="0"/>
                    <a:pt x="254" y="0"/>
                  </a:cubicBezTo>
                  <a:cubicBezTo>
                    <a:pt x="1969" y="0"/>
                    <a:pt x="1969" y="0"/>
                    <a:pt x="1969" y="0"/>
                  </a:cubicBezTo>
                  <a:cubicBezTo>
                    <a:pt x="2108" y="0"/>
                    <a:pt x="2236" y="99"/>
                    <a:pt x="2236" y="220"/>
                  </a:cubicBezTo>
                  <a:lnTo>
                    <a:pt x="2236" y="1102"/>
                  </a:lnTo>
                </a:path>
              </a:pathLst>
            </a:custGeom>
            <a:solidFill>
              <a:srgbClr val="C59C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Freeform 170"/>
            <p:cNvSpPr>
              <a:spLocks noChangeArrowheads="1"/>
            </p:cNvSpPr>
            <p:nvPr/>
          </p:nvSpPr>
          <p:spPr bwMode="auto">
            <a:xfrm>
              <a:off x="16585142" y="8975370"/>
              <a:ext cx="2509196" cy="554257"/>
            </a:xfrm>
            <a:custGeom>
              <a:avLst/>
              <a:gdLst>
                <a:gd name="T0" fmla="*/ 2544 w 2620"/>
                <a:gd name="T1" fmla="*/ 0 h 582"/>
                <a:gd name="T2" fmla="*/ 2544 w 2620"/>
                <a:gd name="T3" fmla="*/ 0 h 582"/>
                <a:gd name="T4" fmla="*/ 1306 w 2620"/>
                <a:gd name="T5" fmla="*/ 94 h 582"/>
                <a:gd name="T6" fmla="*/ 72 w 2620"/>
                <a:gd name="T7" fmla="*/ 0 h 582"/>
                <a:gd name="T8" fmla="*/ 54 w 2620"/>
                <a:gd name="T9" fmla="*/ 96 h 582"/>
                <a:gd name="T10" fmla="*/ 105 w 2620"/>
                <a:gd name="T11" fmla="*/ 262 h 582"/>
                <a:gd name="T12" fmla="*/ 129 w 2620"/>
                <a:gd name="T13" fmla="*/ 581 h 582"/>
                <a:gd name="T14" fmla="*/ 1231 w 2620"/>
                <a:gd name="T15" fmla="*/ 581 h 582"/>
                <a:gd name="T16" fmla="*/ 1381 w 2620"/>
                <a:gd name="T17" fmla="*/ 581 h 582"/>
                <a:gd name="T18" fmla="*/ 2493 w 2620"/>
                <a:gd name="T19" fmla="*/ 581 h 582"/>
                <a:gd name="T20" fmla="*/ 2517 w 2620"/>
                <a:gd name="T21" fmla="*/ 262 h 582"/>
                <a:gd name="T22" fmla="*/ 2565 w 2620"/>
                <a:gd name="T23" fmla="*/ 99 h 582"/>
                <a:gd name="T24" fmla="*/ 2544 w 2620"/>
                <a:gd name="T2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0" h="582">
                  <a:moveTo>
                    <a:pt x="2544" y="0"/>
                  </a:moveTo>
                  <a:lnTo>
                    <a:pt x="2544" y="0"/>
                  </a:lnTo>
                  <a:cubicBezTo>
                    <a:pt x="2306" y="62"/>
                    <a:pt x="1546" y="86"/>
                    <a:pt x="1306" y="94"/>
                  </a:cubicBezTo>
                  <a:cubicBezTo>
                    <a:pt x="1068" y="86"/>
                    <a:pt x="310" y="62"/>
                    <a:pt x="72" y="0"/>
                  </a:cubicBezTo>
                  <a:cubicBezTo>
                    <a:pt x="72" y="0"/>
                    <a:pt x="0" y="11"/>
                    <a:pt x="54" y="96"/>
                  </a:cubicBezTo>
                  <a:cubicBezTo>
                    <a:pt x="54" y="96"/>
                    <a:pt x="94" y="115"/>
                    <a:pt x="105" y="262"/>
                  </a:cubicBezTo>
                  <a:cubicBezTo>
                    <a:pt x="115" y="409"/>
                    <a:pt x="72" y="508"/>
                    <a:pt x="129" y="581"/>
                  </a:cubicBezTo>
                  <a:cubicBezTo>
                    <a:pt x="1231" y="581"/>
                    <a:pt x="1231" y="581"/>
                    <a:pt x="1231" y="581"/>
                  </a:cubicBezTo>
                  <a:cubicBezTo>
                    <a:pt x="1381" y="581"/>
                    <a:pt x="1381" y="581"/>
                    <a:pt x="1381" y="581"/>
                  </a:cubicBezTo>
                  <a:cubicBezTo>
                    <a:pt x="2493" y="581"/>
                    <a:pt x="2493" y="581"/>
                    <a:pt x="2493" y="581"/>
                  </a:cubicBezTo>
                  <a:cubicBezTo>
                    <a:pt x="2549" y="508"/>
                    <a:pt x="2507" y="409"/>
                    <a:pt x="2517" y="262"/>
                  </a:cubicBezTo>
                  <a:cubicBezTo>
                    <a:pt x="2528" y="115"/>
                    <a:pt x="2565" y="99"/>
                    <a:pt x="2565" y="99"/>
                  </a:cubicBezTo>
                  <a:cubicBezTo>
                    <a:pt x="2619" y="14"/>
                    <a:pt x="2544" y="0"/>
                    <a:pt x="2544" y="0"/>
                  </a:cubicBezTo>
                </a:path>
              </a:pathLst>
            </a:custGeom>
            <a:solidFill>
              <a:srgbClr val="FFF9D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Freeform 171"/>
            <p:cNvSpPr>
              <a:spLocks noChangeArrowheads="1"/>
            </p:cNvSpPr>
            <p:nvPr/>
          </p:nvSpPr>
          <p:spPr bwMode="auto">
            <a:xfrm>
              <a:off x="16644381" y="9648094"/>
              <a:ext cx="2318785" cy="139622"/>
            </a:xfrm>
            <a:custGeom>
              <a:avLst/>
              <a:gdLst>
                <a:gd name="T0" fmla="*/ 2418 w 2419"/>
                <a:gd name="T1" fmla="*/ 75 h 148"/>
                <a:gd name="T2" fmla="*/ 2418 w 2419"/>
                <a:gd name="T3" fmla="*/ 75 h 148"/>
                <a:gd name="T4" fmla="*/ 2322 w 2419"/>
                <a:gd name="T5" fmla="*/ 147 h 148"/>
                <a:gd name="T6" fmla="*/ 96 w 2419"/>
                <a:gd name="T7" fmla="*/ 147 h 148"/>
                <a:gd name="T8" fmla="*/ 0 w 2419"/>
                <a:gd name="T9" fmla="*/ 75 h 148"/>
                <a:gd name="T10" fmla="*/ 0 w 2419"/>
                <a:gd name="T11" fmla="*/ 75 h 148"/>
                <a:gd name="T12" fmla="*/ 96 w 2419"/>
                <a:gd name="T13" fmla="*/ 0 h 148"/>
                <a:gd name="T14" fmla="*/ 2322 w 2419"/>
                <a:gd name="T15" fmla="*/ 0 h 148"/>
                <a:gd name="T16" fmla="*/ 2418 w 2419"/>
                <a:gd name="T17"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9" h="148">
                  <a:moveTo>
                    <a:pt x="2418" y="75"/>
                  </a:moveTo>
                  <a:lnTo>
                    <a:pt x="2418" y="75"/>
                  </a:lnTo>
                  <a:cubicBezTo>
                    <a:pt x="2418" y="118"/>
                    <a:pt x="2375" y="147"/>
                    <a:pt x="2322" y="147"/>
                  </a:cubicBezTo>
                  <a:cubicBezTo>
                    <a:pt x="96" y="147"/>
                    <a:pt x="96" y="147"/>
                    <a:pt x="96" y="147"/>
                  </a:cubicBezTo>
                  <a:cubicBezTo>
                    <a:pt x="43" y="147"/>
                    <a:pt x="0" y="118"/>
                    <a:pt x="0" y="75"/>
                  </a:cubicBezTo>
                  <a:lnTo>
                    <a:pt x="0" y="75"/>
                  </a:lnTo>
                  <a:cubicBezTo>
                    <a:pt x="0" y="29"/>
                    <a:pt x="43" y="0"/>
                    <a:pt x="96" y="0"/>
                  </a:cubicBezTo>
                  <a:cubicBezTo>
                    <a:pt x="2322" y="0"/>
                    <a:pt x="2322" y="0"/>
                    <a:pt x="2322" y="0"/>
                  </a:cubicBezTo>
                  <a:cubicBezTo>
                    <a:pt x="2375" y="0"/>
                    <a:pt x="2418" y="29"/>
                    <a:pt x="2418" y="75"/>
                  </a:cubicBezTo>
                </a:path>
              </a:pathLst>
            </a:custGeom>
            <a:solidFill>
              <a:srgbClr val="FFF9D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 name="Freeform 172"/>
            <p:cNvSpPr>
              <a:spLocks noChangeArrowheads="1"/>
            </p:cNvSpPr>
            <p:nvPr/>
          </p:nvSpPr>
          <p:spPr bwMode="auto">
            <a:xfrm>
              <a:off x="16644381" y="9901952"/>
              <a:ext cx="2318785" cy="160777"/>
            </a:xfrm>
            <a:custGeom>
              <a:avLst/>
              <a:gdLst>
                <a:gd name="T0" fmla="*/ 2418 w 2419"/>
                <a:gd name="T1" fmla="*/ 86 h 173"/>
                <a:gd name="T2" fmla="*/ 2418 w 2419"/>
                <a:gd name="T3" fmla="*/ 86 h 173"/>
                <a:gd name="T4" fmla="*/ 2322 w 2419"/>
                <a:gd name="T5" fmla="*/ 172 h 173"/>
                <a:gd name="T6" fmla="*/ 96 w 2419"/>
                <a:gd name="T7" fmla="*/ 172 h 173"/>
                <a:gd name="T8" fmla="*/ 0 w 2419"/>
                <a:gd name="T9" fmla="*/ 86 h 173"/>
                <a:gd name="T10" fmla="*/ 0 w 2419"/>
                <a:gd name="T11" fmla="*/ 86 h 173"/>
                <a:gd name="T12" fmla="*/ 96 w 2419"/>
                <a:gd name="T13" fmla="*/ 0 h 173"/>
                <a:gd name="T14" fmla="*/ 2322 w 2419"/>
                <a:gd name="T15" fmla="*/ 0 h 173"/>
                <a:gd name="T16" fmla="*/ 2418 w 2419"/>
                <a:gd name="T17" fmla="*/ 8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9" h="173">
                  <a:moveTo>
                    <a:pt x="2418" y="86"/>
                  </a:moveTo>
                  <a:lnTo>
                    <a:pt x="2418" y="86"/>
                  </a:lnTo>
                  <a:cubicBezTo>
                    <a:pt x="2418" y="132"/>
                    <a:pt x="2375" y="172"/>
                    <a:pt x="2322" y="172"/>
                  </a:cubicBezTo>
                  <a:cubicBezTo>
                    <a:pt x="96" y="172"/>
                    <a:pt x="96" y="172"/>
                    <a:pt x="96" y="172"/>
                  </a:cubicBezTo>
                  <a:cubicBezTo>
                    <a:pt x="43" y="172"/>
                    <a:pt x="0" y="132"/>
                    <a:pt x="0" y="86"/>
                  </a:cubicBezTo>
                  <a:lnTo>
                    <a:pt x="0" y="86"/>
                  </a:lnTo>
                  <a:cubicBezTo>
                    <a:pt x="0" y="40"/>
                    <a:pt x="43" y="0"/>
                    <a:pt x="96" y="0"/>
                  </a:cubicBezTo>
                  <a:cubicBezTo>
                    <a:pt x="2322" y="0"/>
                    <a:pt x="2322" y="0"/>
                    <a:pt x="2322" y="0"/>
                  </a:cubicBezTo>
                  <a:cubicBezTo>
                    <a:pt x="2375" y="0"/>
                    <a:pt x="2418" y="40"/>
                    <a:pt x="2418" y="86"/>
                  </a:cubicBezTo>
                </a:path>
              </a:pathLst>
            </a:custGeom>
            <a:solidFill>
              <a:srgbClr val="FFF9D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6" name="Freeform 173"/>
            <p:cNvSpPr>
              <a:spLocks noChangeArrowheads="1"/>
            </p:cNvSpPr>
            <p:nvPr/>
          </p:nvSpPr>
          <p:spPr bwMode="auto">
            <a:xfrm>
              <a:off x="16648612" y="10206581"/>
              <a:ext cx="2310322" cy="139622"/>
            </a:xfrm>
            <a:custGeom>
              <a:avLst/>
              <a:gdLst>
                <a:gd name="T0" fmla="*/ 2413 w 2414"/>
                <a:gd name="T1" fmla="*/ 75 h 148"/>
                <a:gd name="T2" fmla="*/ 2413 w 2414"/>
                <a:gd name="T3" fmla="*/ 75 h 148"/>
                <a:gd name="T4" fmla="*/ 2319 w 2414"/>
                <a:gd name="T5" fmla="*/ 147 h 148"/>
                <a:gd name="T6" fmla="*/ 97 w 2414"/>
                <a:gd name="T7" fmla="*/ 147 h 148"/>
                <a:gd name="T8" fmla="*/ 0 w 2414"/>
                <a:gd name="T9" fmla="*/ 75 h 148"/>
                <a:gd name="T10" fmla="*/ 0 w 2414"/>
                <a:gd name="T11" fmla="*/ 75 h 148"/>
                <a:gd name="T12" fmla="*/ 97 w 2414"/>
                <a:gd name="T13" fmla="*/ 0 h 148"/>
                <a:gd name="T14" fmla="*/ 2319 w 2414"/>
                <a:gd name="T15" fmla="*/ 0 h 148"/>
                <a:gd name="T16" fmla="*/ 2413 w 2414"/>
                <a:gd name="T17"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4" h="148">
                  <a:moveTo>
                    <a:pt x="2413" y="75"/>
                  </a:moveTo>
                  <a:lnTo>
                    <a:pt x="2413" y="75"/>
                  </a:lnTo>
                  <a:cubicBezTo>
                    <a:pt x="2413" y="118"/>
                    <a:pt x="2370" y="147"/>
                    <a:pt x="2319" y="147"/>
                  </a:cubicBezTo>
                  <a:cubicBezTo>
                    <a:pt x="97" y="147"/>
                    <a:pt x="97" y="147"/>
                    <a:pt x="97" y="147"/>
                  </a:cubicBezTo>
                  <a:cubicBezTo>
                    <a:pt x="43" y="147"/>
                    <a:pt x="0" y="118"/>
                    <a:pt x="0" y="75"/>
                  </a:cubicBezTo>
                  <a:lnTo>
                    <a:pt x="0" y="75"/>
                  </a:lnTo>
                  <a:cubicBezTo>
                    <a:pt x="0" y="30"/>
                    <a:pt x="43" y="0"/>
                    <a:pt x="97" y="0"/>
                  </a:cubicBezTo>
                  <a:cubicBezTo>
                    <a:pt x="2319" y="0"/>
                    <a:pt x="2319" y="0"/>
                    <a:pt x="2319" y="0"/>
                  </a:cubicBezTo>
                  <a:cubicBezTo>
                    <a:pt x="2370" y="0"/>
                    <a:pt x="2413" y="30"/>
                    <a:pt x="2413" y="75"/>
                  </a:cubicBezTo>
                </a:path>
              </a:pathLst>
            </a:custGeom>
            <a:solidFill>
              <a:srgbClr val="FFF9D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 name="Freeform 174"/>
            <p:cNvSpPr>
              <a:spLocks noChangeArrowheads="1"/>
            </p:cNvSpPr>
            <p:nvPr/>
          </p:nvSpPr>
          <p:spPr bwMode="auto">
            <a:xfrm>
              <a:off x="16648612" y="10460440"/>
              <a:ext cx="2310322" cy="160777"/>
            </a:xfrm>
            <a:custGeom>
              <a:avLst/>
              <a:gdLst>
                <a:gd name="T0" fmla="*/ 2413 w 2414"/>
                <a:gd name="T1" fmla="*/ 86 h 173"/>
                <a:gd name="T2" fmla="*/ 2413 w 2414"/>
                <a:gd name="T3" fmla="*/ 86 h 173"/>
                <a:gd name="T4" fmla="*/ 2319 w 2414"/>
                <a:gd name="T5" fmla="*/ 172 h 173"/>
                <a:gd name="T6" fmla="*/ 97 w 2414"/>
                <a:gd name="T7" fmla="*/ 172 h 173"/>
                <a:gd name="T8" fmla="*/ 0 w 2414"/>
                <a:gd name="T9" fmla="*/ 86 h 173"/>
                <a:gd name="T10" fmla="*/ 0 w 2414"/>
                <a:gd name="T11" fmla="*/ 86 h 173"/>
                <a:gd name="T12" fmla="*/ 97 w 2414"/>
                <a:gd name="T13" fmla="*/ 0 h 173"/>
                <a:gd name="T14" fmla="*/ 2319 w 2414"/>
                <a:gd name="T15" fmla="*/ 0 h 173"/>
                <a:gd name="T16" fmla="*/ 2413 w 2414"/>
                <a:gd name="T17" fmla="*/ 8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4" h="173">
                  <a:moveTo>
                    <a:pt x="2413" y="86"/>
                  </a:moveTo>
                  <a:lnTo>
                    <a:pt x="2413" y="86"/>
                  </a:lnTo>
                  <a:cubicBezTo>
                    <a:pt x="2413" y="132"/>
                    <a:pt x="2370" y="172"/>
                    <a:pt x="2319" y="172"/>
                  </a:cubicBezTo>
                  <a:cubicBezTo>
                    <a:pt x="97" y="172"/>
                    <a:pt x="97" y="172"/>
                    <a:pt x="97" y="172"/>
                  </a:cubicBezTo>
                  <a:cubicBezTo>
                    <a:pt x="43" y="172"/>
                    <a:pt x="0" y="132"/>
                    <a:pt x="0" y="86"/>
                  </a:cubicBezTo>
                  <a:lnTo>
                    <a:pt x="0" y="86"/>
                  </a:lnTo>
                  <a:cubicBezTo>
                    <a:pt x="0" y="43"/>
                    <a:pt x="43" y="0"/>
                    <a:pt x="97" y="0"/>
                  </a:cubicBezTo>
                  <a:cubicBezTo>
                    <a:pt x="2319" y="0"/>
                    <a:pt x="2319" y="0"/>
                    <a:pt x="2319" y="0"/>
                  </a:cubicBezTo>
                  <a:cubicBezTo>
                    <a:pt x="2370" y="0"/>
                    <a:pt x="2413" y="43"/>
                    <a:pt x="2413" y="86"/>
                  </a:cubicBezTo>
                </a:path>
              </a:pathLst>
            </a:custGeom>
            <a:solidFill>
              <a:srgbClr val="FFF9D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8" name="Freeform 175"/>
            <p:cNvSpPr>
              <a:spLocks noChangeArrowheads="1"/>
            </p:cNvSpPr>
            <p:nvPr/>
          </p:nvSpPr>
          <p:spPr bwMode="auto">
            <a:xfrm>
              <a:off x="17253697" y="10947001"/>
              <a:ext cx="1138236" cy="380787"/>
            </a:xfrm>
            <a:custGeom>
              <a:avLst/>
              <a:gdLst>
                <a:gd name="T0" fmla="*/ 8 w 1191"/>
                <a:gd name="T1" fmla="*/ 8 h 402"/>
                <a:gd name="T2" fmla="*/ 8 w 1191"/>
                <a:gd name="T3" fmla="*/ 8 h 402"/>
                <a:gd name="T4" fmla="*/ 1190 w 1191"/>
                <a:gd name="T5" fmla="*/ 0 h 402"/>
                <a:gd name="T6" fmla="*/ 626 w 1191"/>
                <a:gd name="T7" fmla="*/ 391 h 402"/>
                <a:gd name="T8" fmla="*/ 8 w 1191"/>
                <a:gd name="T9" fmla="*/ 8 h 402"/>
              </a:gdLst>
              <a:ahLst/>
              <a:cxnLst>
                <a:cxn ang="0">
                  <a:pos x="T0" y="T1"/>
                </a:cxn>
                <a:cxn ang="0">
                  <a:pos x="T2" y="T3"/>
                </a:cxn>
                <a:cxn ang="0">
                  <a:pos x="T4" y="T5"/>
                </a:cxn>
                <a:cxn ang="0">
                  <a:pos x="T6" y="T7"/>
                </a:cxn>
                <a:cxn ang="0">
                  <a:pos x="T8" y="T9"/>
                </a:cxn>
              </a:cxnLst>
              <a:rect l="0" t="0" r="r" b="b"/>
              <a:pathLst>
                <a:path w="1191" h="402">
                  <a:moveTo>
                    <a:pt x="8" y="8"/>
                  </a:moveTo>
                  <a:lnTo>
                    <a:pt x="8" y="8"/>
                  </a:lnTo>
                  <a:cubicBezTo>
                    <a:pt x="0" y="0"/>
                    <a:pt x="679" y="107"/>
                    <a:pt x="1190" y="0"/>
                  </a:cubicBezTo>
                  <a:cubicBezTo>
                    <a:pt x="1190" y="0"/>
                    <a:pt x="784" y="377"/>
                    <a:pt x="626" y="391"/>
                  </a:cubicBezTo>
                  <a:cubicBezTo>
                    <a:pt x="468" y="401"/>
                    <a:pt x="136" y="105"/>
                    <a:pt x="8" y="8"/>
                  </a:cubicBezTo>
                </a:path>
              </a:pathLst>
            </a:custGeom>
            <a:solidFill>
              <a:srgbClr val="4E4E4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nvGrpSpPr>
            <p:cNvPr id="109" name="Group 108"/>
            <p:cNvGrpSpPr/>
            <p:nvPr/>
          </p:nvGrpSpPr>
          <p:grpSpPr>
            <a:xfrm>
              <a:off x="16331260" y="7824547"/>
              <a:ext cx="1163624" cy="1180440"/>
              <a:chOff x="16331260" y="7824547"/>
              <a:chExt cx="1163624" cy="1180440"/>
            </a:xfrm>
            <a:solidFill>
              <a:schemeClr val="accent5"/>
            </a:solidFill>
          </p:grpSpPr>
          <p:sp>
            <p:nvSpPr>
              <p:cNvPr id="164" name="Freeform 176"/>
              <p:cNvSpPr>
                <a:spLocks noChangeArrowheads="1"/>
              </p:cNvSpPr>
              <p:nvPr/>
            </p:nvSpPr>
            <p:spPr bwMode="auto">
              <a:xfrm>
                <a:off x="16572448" y="8074174"/>
                <a:ext cx="689712" cy="689648"/>
              </a:xfrm>
              <a:custGeom>
                <a:avLst/>
                <a:gdLst>
                  <a:gd name="T0" fmla="*/ 361 w 723"/>
                  <a:gd name="T1" fmla="*/ 0 h 724"/>
                  <a:gd name="T2" fmla="*/ 361 w 723"/>
                  <a:gd name="T3" fmla="*/ 0 h 724"/>
                  <a:gd name="T4" fmla="*/ 0 w 723"/>
                  <a:gd name="T5" fmla="*/ 361 h 724"/>
                  <a:gd name="T6" fmla="*/ 361 w 723"/>
                  <a:gd name="T7" fmla="*/ 723 h 724"/>
                  <a:gd name="T8" fmla="*/ 722 w 723"/>
                  <a:gd name="T9" fmla="*/ 361 h 724"/>
                  <a:gd name="T10" fmla="*/ 361 w 723"/>
                  <a:gd name="T11" fmla="*/ 0 h 724"/>
                </a:gdLst>
                <a:ahLst/>
                <a:cxnLst>
                  <a:cxn ang="0">
                    <a:pos x="T0" y="T1"/>
                  </a:cxn>
                  <a:cxn ang="0">
                    <a:pos x="T2" y="T3"/>
                  </a:cxn>
                  <a:cxn ang="0">
                    <a:pos x="T4" y="T5"/>
                  </a:cxn>
                  <a:cxn ang="0">
                    <a:pos x="T6" y="T7"/>
                  </a:cxn>
                  <a:cxn ang="0">
                    <a:pos x="T8" y="T9"/>
                  </a:cxn>
                  <a:cxn ang="0">
                    <a:pos x="T10" y="T11"/>
                  </a:cxn>
                </a:cxnLst>
                <a:rect l="0" t="0" r="r" b="b"/>
                <a:pathLst>
                  <a:path w="723" h="724">
                    <a:moveTo>
                      <a:pt x="361" y="0"/>
                    </a:moveTo>
                    <a:lnTo>
                      <a:pt x="361" y="0"/>
                    </a:lnTo>
                    <a:cubicBezTo>
                      <a:pt x="160" y="0"/>
                      <a:pt x="0" y="161"/>
                      <a:pt x="0" y="361"/>
                    </a:cubicBezTo>
                    <a:cubicBezTo>
                      <a:pt x="0" y="559"/>
                      <a:pt x="160" y="723"/>
                      <a:pt x="361" y="723"/>
                    </a:cubicBezTo>
                    <a:cubicBezTo>
                      <a:pt x="559" y="723"/>
                      <a:pt x="722" y="559"/>
                      <a:pt x="722" y="361"/>
                    </a:cubicBezTo>
                    <a:cubicBezTo>
                      <a:pt x="722" y="161"/>
                      <a:pt x="559" y="0"/>
                      <a:pt x="36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5" name="Freeform 177"/>
              <p:cNvSpPr>
                <a:spLocks noChangeArrowheads="1"/>
              </p:cNvSpPr>
              <p:nvPr/>
            </p:nvSpPr>
            <p:spPr bwMode="auto">
              <a:xfrm>
                <a:off x="16331260" y="7824547"/>
                <a:ext cx="1163624" cy="1180440"/>
              </a:xfrm>
              <a:custGeom>
                <a:avLst/>
                <a:gdLst>
                  <a:gd name="T0" fmla="*/ 746 w 1215"/>
                  <a:gd name="T1" fmla="*/ 137 h 1235"/>
                  <a:gd name="T2" fmla="*/ 668 w 1215"/>
                  <a:gd name="T3" fmla="*/ 118 h 1235"/>
                  <a:gd name="T4" fmla="*/ 513 w 1215"/>
                  <a:gd name="T5" fmla="*/ 9 h 1235"/>
                  <a:gd name="T6" fmla="*/ 422 w 1215"/>
                  <a:gd name="T7" fmla="*/ 158 h 1235"/>
                  <a:gd name="T8" fmla="*/ 339 w 1215"/>
                  <a:gd name="T9" fmla="*/ 67 h 1235"/>
                  <a:gd name="T10" fmla="*/ 281 w 1215"/>
                  <a:gd name="T11" fmla="*/ 249 h 1235"/>
                  <a:gd name="T12" fmla="*/ 222 w 1215"/>
                  <a:gd name="T13" fmla="*/ 305 h 1235"/>
                  <a:gd name="T14" fmla="*/ 48 w 1215"/>
                  <a:gd name="T15" fmla="*/ 375 h 1235"/>
                  <a:gd name="T16" fmla="*/ 123 w 1215"/>
                  <a:gd name="T17" fmla="*/ 535 h 1235"/>
                  <a:gd name="T18" fmla="*/ 0 w 1215"/>
                  <a:gd name="T19" fmla="*/ 554 h 1235"/>
                  <a:gd name="T20" fmla="*/ 123 w 1215"/>
                  <a:gd name="T21" fmla="*/ 701 h 1235"/>
                  <a:gd name="T22" fmla="*/ 149 w 1215"/>
                  <a:gd name="T23" fmla="*/ 806 h 1235"/>
                  <a:gd name="T24" fmla="*/ 125 w 1215"/>
                  <a:gd name="T25" fmla="*/ 990 h 1235"/>
                  <a:gd name="T26" fmla="*/ 332 w 1215"/>
                  <a:gd name="T27" fmla="*/ 1027 h 1235"/>
                  <a:gd name="T28" fmla="*/ 299 w 1215"/>
                  <a:gd name="T29" fmla="*/ 1148 h 1235"/>
                  <a:gd name="T30" fmla="*/ 484 w 1215"/>
                  <a:gd name="T31" fmla="*/ 1100 h 1235"/>
                  <a:gd name="T32" fmla="*/ 564 w 1215"/>
                  <a:gd name="T33" fmla="*/ 1113 h 1235"/>
                  <a:gd name="T34" fmla="*/ 591 w 1215"/>
                  <a:gd name="T35" fmla="*/ 1234 h 1235"/>
                  <a:gd name="T36" fmla="*/ 733 w 1215"/>
                  <a:gd name="T37" fmla="*/ 1102 h 1235"/>
                  <a:gd name="T38" fmla="*/ 807 w 1215"/>
                  <a:gd name="T39" fmla="*/ 1076 h 1235"/>
                  <a:gd name="T40" fmla="*/ 891 w 1215"/>
                  <a:gd name="T41" fmla="*/ 1170 h 1235"/>
                  <a:gd name="T42" fmla="*/ 949 w 1215"/>
                  <a:gd name="T43" fmla="*/ 987 h 1235"/>
                  <a:gd name="T44" fmla="*/ 1003 w 1215"/>
                  <a:gd name="T45" fmla="*/ 926 h 1235"/>
                  <a:gd name="T46" fmla="*/ 1123 w 1215"/>
                  <a:gd name="T47" fmla="*/ 969 h 1235"/>
                  <a:gd name="T48" fmla="*/ 1086 w 1215"/>
                  <a:gd name="T49" fmla="*/ 779 h 1235"/>
                  <a:gd name="T50" fmla="*/ 1105 w 1215"/>
                  <a:gd name="T51" fmla="*/ 691 h 1235"/>
                  <a:gd name="T52" fmla="*/ 1214 w 1215"/>
                  <a:gd name="T53" fmla="*/ 682 h 1235"/>
                  <a:gd name="T54" fmla="*/ 1099 w 1215"/>
                  <a:gd name="T55" fmla="*/ 533 h 1235"/>
                  <a:gd name="T56" fmla="*/ 1075 w 1215"/>
                  <a:gd name="T57" fmla="*/ 434 h 1235"/>
                  <a:gd name="T58" fmla="*/ 1171 w 1215"/>
                  <a:gd name="T59" fmla="*/ 351 h 1235"/>
                  <a:gd name="T60" fmla="*/ 990 w 1215"/>
                  <a:gd name="T61" fmla="*/ 289 h 1235"/>
                  <a:gd name="T62" fmla="*/ 899 w 1215"/>
                  <a:gd name="T63" fmla="*/ 209 h 1235"/>
                  <a:gd name="T64" fmla="*/ 933 w 1215"/>
                  <a:gd name="T65" fmla="*/ 89 h 1235"/>
                  <a:gd name="T66" fmla="*/ 746 w 1215"/>
                  <a:gd name="T67" fmla="*/ 137 h 1235"/>
                  <a:gd name="T68" fmla="*/ 1027 w 1215"/>
                  <a:gd name="T69" fmla="*/ 618 h 1235"/>
                  <a:gd name="T70" fmla="*/ 200 w 1215"/>
                  <a:gd name="T71" fmla="*/ 618 h 1235"/>
                  <a:gd name="T72" fmla="*/ 1027 w 1215"/>
                  <a:gd name="T73" fmla="*/ 618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5" h="1235">
                    <a:moveTo>
                      <a:pt x="746" y="137"/>
                    </a:moveTo>
                    <a:lnTo>
                      <a:pt x="746" y="137"/>
                    </a:lnTo>
                    <a:cubicBezTo>
                      <a:pt x="719" y="132"/>
                      <a:pt x="695" y="126"/>
                      <a:pt x="668" y="121"/>
                    </a:cubicBezTo>
                    <a:cubicBezTo>
                      <a:pt x="668" y="118"/>
                      <a:pt x="668" y="118"/>
                      <a:pt x="668" y="118"/>
                    </a:cubicBezTo>
                    <a:cubicBezTo>
                      <a:pt x="639" y="0"/>
                      <a:pt x="639" y="0"/>
                      <a:pt x="639" y="0"/>
                    </a:cubicBezTo>
                    <a:cubicBezTo>
                      <a:pt x="513" y="9"/>
                      <a:pt x="513" y="9"/>
                      <a:pt x="513" y="9"/>
                    </a:cubicBezTo>
                    <a:cubicBezTo>
                      <a:pt x="500" y="134"/>
                      <a:pt x="500" y="134"/>
                      <a:pt x="500" y="134"/>
                    </a:cubicBezTo>
                    <a:cubicBezTo>
                      <a:pt x="473" y="139"/>
                      <a:pt x="447" y="148"/>
                      <a:pt x="422" y="158"/>
                    </a:cubicBezTo>
                    <a:cubicBezTo>
                      <a:pt x="420" y="155"/>
                      <a:pt x="420" y="155"/>
                      <a:pt x="420" y="155"/>
                    </a:cubicBezTo>
                    <a:cubicBezTo>
                      <a:pt x="339" y="67"/>
                      <a:pt x="339" y="67"/>
                      <a:pt x="339" y="67"/>
                    </a:cubicBezTo>
                    <a:cubicBezTo>
                      <a:pt x="235" y="134"/>
                      <a:pt x="235" y="134"/>
                      <a:pt x="235" y="134"/>
                    </a:cubicBezTo>
                    <a:cubicBezTo>
                      <a:pt x="281" y="249"/>
                      <a:pt x="281" y="249"/>
                      <a:pt x="281" y="249"/>
                    </a:cubicBezTo>
                    <a:cubicBezTo>
                      <a:pt x="259" y="265"/>
                      <a:pt x="241" y="287"/>
                      <a:pt x="224" y="308"/>
                    </a:cubicBezTo>
                    <a:cubicBezTo>
                      <a:pt x="222" y="305"/>
                      <a:pt x="222" y="305"/>
                      <a:pt x="222" y="305"/>
                    </a:cubicBezTo>
                    <a:cubicBezTo>
                      <a:pt x="109" y="268"/>
                      <a:pt x="109" y="268"/>
                      <a:pt x="109" y="268"/>
                    </a:cubicBezTo>
                    <a:cubicBezTo>
                      <a:pt x="48" y="375"/>
                      <a:pt x="48" y="375"/>
                      <a:pt x="48" y="375"/>
                    </a:cubicBezTo>
                    <a:cubicBezTo>
                      <a:pt x="144" y="455"/>
                      <a:pt x="144" y="455"/>
                      <a:pt x="144" y="455"/>
                    </a:cubicBezTo>
                    <a:cubicBezTo>
                      <a:pt x="134" y="482"/>
                      <a:pt x="128" y="498"/>
                      <a:pt x="123" y="535"/>
                    </a:cubicBezTo>
                    <a:cubicBezTo>
                      <a:pt x="120" y="535"/>
                      <a:pt x="120" y="535"/>
                      <a:pt x="120" y="535"/>
                    </a:cubicBezTo>
                    <a:cubicBezTo>
                      <a:pt x="0" y="554"/>
                      <a:pt x="0" y="554"/>
                      <a:pt x="0" y="554"/>
                    </a:cubicBezTo>
                    <a:cubicBezTo>
                      <a:pt x="0" y="677"/>
                      <a:pt x="0" y="677"/>
                      <a:pt x="0" y="677"/>
                    </a:cubicBezTo>
                    <a:cubicBezTo>
                      <a:pt x="123" y="701"/>
                      <a:pt x="123" y="701"/>
                      <a:pt x="123" y="701"/>
                    </a:cubicBezTo>
                    <a:cubicBezTo>
                      <a:pt x="128" y="736"/>
                      <a:pt x="139" y="771"/>
                      <a:pt x="152" y="803"/>
                    </a:cubicBezTo>
                    <a:cubicBezTo>
                      <a:pt x="149" y="806"/>
                      <a:pt x="149" y="806"/>
                      <a:pt x="149" y="806"/>
                    </a:cubicBezTo>
                    <a:cubicBezTo>
                      <a:pt x="59" y="886"/>
                      <a:pt x="59" y="886"/>
                      <a:pt x="59" y="886"/>
                    </a:cubicBezTo>
                    <a:cubicBezTo>
                      <a:pt x="125" y="990"/>
                      <a:pt x="125" y="990"/>
                      <a:pt x="125" y="990"/>
                    </a:cubicBezTo>
                    <a:cubicBezTo>
                      <a:pt x="241" y="947"/>
                      <a:pt x="241" y="947"/>
                      <a:pt x="241" y="947"/>
                    </a:cubicBezTo>
                    <a:cubicBezTo>
                      <a:pt x="267" y="977"/>
                      <a:pt x="297" y="1003"/>
                      <a:pt x="332" y="1027"/>
                    </a:cubicBezTo>
                    <a:cubicBezTo>
                      <a:pt x="329" y="1030"/>
                      <a:pt x="329" y="1030"/>
                      <a:pt x="329" y="1030"/>
                    </a:cubicBezTo>
                    <a:cubicBezTo>
                      <a:pt x="299" y="1148"/>
                      <a:pt x="299" y="1148"/>
                      <a:pt x="299" y="1148"/>
                    </a:cubicBezTo>
                    <a:cubicBezTo>
                      <a:pt x="412" y="1199"/>
                      <a:pt x="412" y="1199"/>
                      <a:pt x="412" y="1199"/>
                    </a:cubicBezTo>
                    <a:cubicBezTo>
                      <a:pt x="484" y="1100"/>
                      <a:pt x="484" y="1100"/>
                      <a:pt x="484" y="1100"/>
                    </a:cubicBezTo>
                    <a:cubicBezTo>
                      <a:pt x="484" y="1097"/>
                      <a:pt x="484" y="1097"/>
                      <a:pt x="484" y="1097"/>
                    </a:cubicBezTo>
                    <a:cubicBezTo>
                      <a:pt x="511" y="1105"/>
                      <a:pt x="537" y="1111"/>
                      <a:pt x="564" y="1113"/>
                    </a:cubicBezTo>
                    <a:cubicBezTo>
                      <a:pt x="564" y="1116"/>
                      <a:pt x="564" y="1116"/>
                      <a:pt x="564" y="1116"/>
                    </a:cubicBezTo>
                    <a:cubicBezTo>
                      <a:pt x="591" y="1234"/>
                      <a:pt x="591" y="1234"/>
                      <a:pt x="591" y="1234"/>
                    </a:cubicBezTo>
                    <a:cubicBezTo>
                      <a:pt x="717" y="1226"/>
                      <a:pt x="717" y="1226"/>
                      <a:pt x="717" y="1226"/>
                    </a:cubicBezTo>
                    <a:cubicBezTo>
                      <a:pt x="733" y="1102"/>
                      <a:pt x="733" y="1102"/>
                      <a:pt x="733" y="1102"/>
                    </a:cubicBezTo>
                    <a:lnTo>
                      <a:pt x="733" y="1102"/>
                    </a:lnTo>
                    <a:cubicBezTo>
                      <a:pt x="757" y="1095"/>
                      <a:pt x="783" y="1086"/>
                      <a:pt x="807" y="1076"/>
                    </a:cubicBezTo>
                    <a:cubicBezTo>
                      <a:pt x="810" y="1081"/>
                      <a:pt x="810" y="1081"/>
                      <a:pt x="810" y="1081"/>
                    </a:cubicBezTo>
                    <a:cubicBezTo>
                      <a:pt x="891" y="1170"/>
                      <a:pt x="891" y="1170"/>
                      <a:pt x="891" y="1170"/>
                    </a:cubicBezTo>
                    <a:cubicBezTo>
                      <a:pt x="995" y="1102"/>
                      <a:pt x="995" y="1102"/>
                      <a:pt x="995" y="1102"/>
                    </a:cubicBezTo>
                    <a:cubicBezTo>
                      <a:pt x="949" y="987"/>
                      <a:pt x="949" y="987"/>
                      <a:pt x="949" y="987"/>
                    </a:cubicBezTo>
                    <a:cubicBezTo>
                      <a:pt x="949" y="985"/>
                      <a:pt x="949" y="985"/>
                      <a:pt x="949" y="985"/>
                    </a:cubicBezTo>
                    <a:cubicBezTo>
                      <a:pt x="968" y="966"/>
                      <a:pt x="987" y="947"/>
                      <a:pt x="1003" y="926"/>
                    </a:cubicBezTo>
                    <a:cubicBezTo>
                      <a:pt x="1008" y="929"/>
                      <a:pt x="1008" y="929"/>
                      <a:pt x="1008" y="929"/>
                    </a:cubicBezTo>
                    <a:cubicBezTo>
                      <a:pt x="1123" y="969"/>
                      <a:pt x="1123" y="969"/>
                      <a:pt x="1123" y="969"/>
                    </a:cubicBezTo>
                    <a:cubicBezTo>
                      <a:pt x="1182" y="859"/>
                      <a:pt x="1182" y="859"/>
                      <a:pt x="1182" y="859"/>
                    </a:cubicBezTo>
                    <a:cubicBezTo>
                      <a:pt x="1086" y="779"/>
                      <a:pt x="1086" y="779"/>
                      <a:pt x="1086" y="779"/>
                    </a:cubicBezTo>
                    <a:cubicBezTo>
                      <a:pt x="1086" y="773"/>
                      <a:pt x="1086" y="773"/>
                      <a:pt x="1086" y="773"/>
                    </a:cubicBezTo>
                    <a:cubicBezTo>
                      <a:pt x="1094" y="747"/>
                      <a:pt x="1099" y="725"/>
                      <a:pt x="1105" y="691"/>
                    </a:cubicBezTo>
                    <a:cubicBezTo>
                      <a:pt x="1110" y="691"/>
                      <a:pt x="1110" y="691"/>
                      <a:pt x="1110" y="691"/>
                    </a:cubicBezTo>
                    <a:cubicBezTo>
                      <a:pt x="1214" y="682"/>
                      <a:pt x="1214" y="682"/>
                      <a:pt x="1214" y="682"/>
                    </a:cubicBezTo>
                    <a:cubicBezTo>
                      <a:pt x="1214" y="557"/>
                      <a:pt x="1214" y="557"/>
                      <a:pt x="1214" y="557"/>
                    </a:cubicBezTo>
                    <a:cubicBezTo>
                      <a:pt x="1099" y="533"/>
                      <a:pt x="1099" y="533"/>
                      <a:pt x="1099" y="533"/>
                    </a:cubicBezTo>
                    <a:cubicBezTo>
                      <a:pt x="1102" y="533"/>
                      <a:pt x="1102" y="533"/>
                      <a:pt x="1102" y="533"/>
                    </a:cubicBezTo>
                    <a:cubicBezTo>
                      <a:pt x="1096" y="498"/>
                      <a:pt x="1089" y="466"/>
                      <a:pt x="1075" y="434"/>
                    </a:cubicBezTo>
                    <a:cubicBezTo>
                      <a:pt x="1080" y="431"/>
                      <a:pt x="1080" y="431"/>
                      <a:pt x="1080" y="431"/>
                    </a:cubicBezTo>
                    <a:cubicBezTo>
                      <a:pt x="1171" y="351"/>
                      <a:pt x="1171" y="351"/>
                      <a:pt x="1171" y="351"/>
                    </a:cubicBezTo>
                    <a:cubicBezTo>
                      <a:pt x="1107" y="244"/>
                      <a:pt x="1107" y="244"/>
                      <a:pt x="1107" y="244"/>
                    </a:cubicBezTo>
                    <a:cubicBezTo>
                      <a:pt x="990" y="289"/>
                      <a:pt x="990" y="289"/>
                      <a:pt x="990" y="289"/>
                    </a:cubicBezTo>
                    <a:lnTo>
                      <a:pt x="990" y="289"/>
                    </a:lnTo>
                    <a:cubicBezTo>
                      <a:pt x="963" y="260"/>
                      <a:pt x="933" y="233"/>
                      <a:pt x="899" y="209"/>
                    </a:cubicBezTo>
                    <a:cubicBezTo>
                      <a:pt x="901" y="206"/>
                      <a:pt x="901" y="206"/>
                      <a:pt x="901" y="206"/>
                    </a:cubicBezTo>
                    <a:cubicBezTo>
                      <a:pt x="933" y="89"/>
                      <a:pt x="933" y="89"/>
                      <a:pt x="933" y="89"/>
                    </a:cubicBezTo>
                    <a:cubicBezTo>
                      <a:pt x="818" y="35"/>
                      <a:pt x="818" y="35"/>
                      <a:pt x="818" y="35"/>
                    </a:cubicBezTo>
                    <a:cubicBezTo>
                      <a:pt x="746" y="137"/>
                      <a:pt x="746" y="137"/>
                      <a:pt x="746" y="137"/>
                    </a:cubicBezTo>
                    <a:close/>
                    <a:moveTo>
                      <a:pt x="1027" y="618"/>
                    </a:moveTo>
                    <a:lnTo>
                      <a:pt x="1027" y="618"/>
                    </a:lnTo>
                    <a:cubicBezTo>
                      <a:pt x="1027" y="846"/>
                      <a:pt x="842" y="1030"/>
                      <a:pt x="615" y="1030"/>
                    </a:cubicBezTo>
                    <a:cubicBezTo>
                      <a:pt x="385" y="1030"/>
                      <a:pt x="200" y="846"/>
                      <a:pt x="200" y="618"/>
                    </a:cubicBezTo>
                    <a:cubicBezTo>
                      <a:pt x="200" y="388"/>
                      <a:pt x="385" y="204"/>
                      <a:pt x="615" y="204"/>
                    </a:cubicBezTo>
                    <a:cubicBezTo>
                      <a:pt x="842" y="204"/>
                      <a:pt x="1027" y="388"/>
                      <a:pt x="1027" y="618"/>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10" name="Group 109"/>
            <p:cNvGrpSpPr/>
            <p:nvPr/>
          </p:nvGrpSpPr>
          <p:grpSpPr>
            <a:xfrm>
              <a:off x="17545661" y="8480347"/>
              <a:ext cx="588159" cy="600797"/>
              <a:chOff x="17545661" y="8480347"/>
              <a:chExt cx="588159" cy="600797"/>
            </a:xfrm>
            <a:solidFill>
              <a:schemeClr val="accent1"/>
            </a:solidFill>
          </p:grpSpPr>
          <p:sp>
            <p:nvSpPr>
              <p:cNvPr id="162" name="Freeform 180"/>
              <p:cNvSpPr>
                <a:spLocks noChangeArrowheads="1"/>
              </p:cNvSpPr>
              <p:nvPr/>
            </p:nvSpPr>
            <p:spPr bwMode="auto">
              <a:xfrm>
                <a:off x="17668370" y="8603045"/>
                <a:ext cx="351203" cy="351170"/>
              </a:xfrm>
              <a:custGeom>
                <a:avLst/>
                <a:gdLst>
                  <a:gd name="T0" fmla="*/ 184 w 370"/>
                  <a:gd name="T1" fmla="*/ 0 h 370"/>
                  <a:gd name="T2" fmla="*/ 184 w 370"/>
                  <a:gd name="T3" fmla="*/ 0 h 370"/>
                  <a:gd name="T4" fmla="*/ 0 w 370"/>
                  <a:gd name="T5" fmla="*/ 185 h 370"/>
                  <a:gd name="T6" fmla="*/ 184 w 370"/>
                  <a:gd name="T7" fmla="*/ 369 h 370"/>
                  <a:gd name="T8" fmla="*/ 369 w 370"/>
                  <a:gd name="T9" fmla="*/ 185 h 370"/>
                  <a:gd name="T10" fmla="*/ 184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4" y="0"/>
                    </a:moveTo>
                    <a:lnTo>
                      <a:pt x="184" y="0"/>
                    </a:lnTo>
                    <a:cubicBezTo>
                      <a:pt x="83" y="0"/>
                      <a:pt x="0" y="83"/>
                      <a:pt x="0" y="185"/>
                    </a:cubicBezTo>
                    <a:cubicBezTo>
                      <a:pt x="0" y="286"/>
                      <a:pt x="83" y="369"/>
                      <a:pt x="184" y="369"/>
                    </a:cubicBezTo>
                    <a:cubicBezTo>
                      <a:pt x="286" y="369"/>
                      <a:pt x="369" y="286"/>
                      <a:pt x="369" y="185"/>
                    </a:cubicBezTo>
                    <a:cubicBezTo>
                      <a:pt x="369" y="83"/>
                      <a:pt x="286" y="0"/>
                      <a:pt x="18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3" name="Freeform 181"/>
              <p:cNvSpPr>
                <a:spLocks noChangeArrowheads="1"/>
              </p:cNvSpPr>
              <p:nvPr/>
            </p:nvSpPr>
            <p:spPr bwMode="auto">
              <a:xfrm>
                <a:off x="17545661" y="8480347"/>
                <a:ext cx="588159" cy="600797"/>
              </a:xfrm>
              <a:custGeom>
                <a:avLst/>
                <a:gdLst>
                  <a:gd name="T0" fmla="*/ 380 w 619"/>
                  <a:gd name="T1" fmla="*/ 70 h 630"/>
                  <a:gd name="T2" fmla="*/ 340 w 619"/>
                  <a:gd name="T3" fmla="*/ 60 h 630"/>
                  <a:gd name="T4" fmla="*/ 262 w 619"/>
                  <a:gd name="T5" fmla="*/ 3 h 630"/>
                  <a:gd name="T6" fmla="*/ 214 w 619"/>
                  <a:gd name="T7" fmla="*/ 78 h 630"/>
                  <a:gd name="T8" fmla="*/ 171 w 619"/>
                  <a:gd name="T9" fmla="*/ 33 h 630"/>
                  <a:gd name="T10" fmla="*/ 141 w 619"/>
                  <a:gd name="T11" fmla="*/ 126 h 630"/>
                  <a:gd name="T12" fmla="*/ 112 w 619"/>
                  <a:gd name="T13" fmla="*/ 156 h 630"/>
                  <a:gd name="T14" fmla="*/ 24 w 619"/>
                  <a:gd name="T15" fmla="*/ 190 h 630"/>
                  <a:gd name="T16" fmla="*/ 61 w 619"/>
                  <a:gd name="T17" fmla="*/ 271 h 630"/>
                  <a:gd name="T18" fmla="*/ 0 w 619"/>
                  <a:gd name="T19" fmla="*/ 281 h 630"/>
                  <a:gd name="T20" fmla="*/ 61 w 619"/>
                  <a:gd name="T21" fmla="*/ 356 h 630"/>
                  <a:gd name="T22" fmla="*/ 75 w 619"/>
                  <a:gd name="T23" fmla="*/ 410 h 630"/>
                  <a:gd name="T24" fmla="*/ 61 w 619"/>
                  <a:gd name="T25" fmla="*/ 503 h 630"/>
                  <a:gd name="T26" fmla="*/ 168 w 619"/>
                  <a:gd name="T27" fmla="*/ 525 h 630"/>
                  <a:gd name="T28" fmla="*/ 150 w 619"/>
                  <a:gd name="T29" fmla="*/ 584 h 630"/>
                  <a:gd name="T30" fmla="*/ 246 w 619"/>
                  <a:gd name="T31" fmla="*/ 559 h 630"/>
                  <a:gd name="T32" fmla="*/ 286 w 619"/>
                  <a:gd name="T33" fmla="*/ 568 h 630"/>
                  <a:gd name="T34" fmla="*/ 299 w 619"/>
                  <a:gd name="T35" fmla="*/ 629 h 630"/>
                  <a:gd name="T36" fmla="*/ 371 w 619"/>
                  <a:gd name="T37" fmla="*/ 562 h 630"/>
                  <a:gd name="T38" fmla="*/ 411 w 619"/>
                  <a:gd name="T39" fmla="*/ 549 h 630"/>
                  <a:gd name="T40" fmla="*/ 454 w 619"/>
                  <a:gd name="T41" fmla="*/ 597 h 630"/>
                  <a:gd name="T42" fmla="*/ 484 w 619"/>
                  <a:gd name="T43" fmla="*/ 503 h 630"/>
                  <a:gd name="T44" fmla="*/ 511 w 619"/>
                  <a:gd name="T45" fmla="*/ 471 h 630"/>
                  <a:gd name="T46" fmla="*/ 572 w 619"/>
                  <a:gd name="T47" fmla="*/ 493 h 630"/>
                  <a:gd name="T48" fmla="*/ 553 w 619"/>
                  <a:gd name="T49" fmla="*/ 396 h 630"/>
                  <a:gd name="T50" fmla="*/ 561 w 619"/>
                  <a:gd name="T51" fmla="*/ 351 h 630"/>
                  <a:gd name="T52" fmla="*/ 618 w 619"/>
                  <a:gd name="T53" fmla="*/ 345 h 630"/>
                  <a:gd name="T54" fmla="*/ 559 w 619"/>
                  <a:gd name="T55" fmla="*/ 271 h 630"/>
                  <a:gd name="T56" fmla="*/ 548 w 619"/>
                  <a:gd name="T57" fmla="*/ 220 h 630"/>
                  <a:gd name="T58" fmla="*/ 596 w 619"/>
                  <a:gd name="T59" fmla="*/ 177 h 630"/>
                  <a:gd name="T60" fmla="*/ 502 w 619"/>
                  <a:gd name="T61" fmla="*/ 145 h 630"/>
                  <a:gd name="T62" fmla="*/ 457 w 619"/>
                  <a:gd name="T63" fmla="*/ 105 h 630"/>
                  <a:gd name="T64" fmla="*/ 473 w 619"/>
                  <a:gd name="T65" fmla="*/ 43 h 630"/>
                  <a:gd name="T66" fmla="*/ 380 w 619"/>
                  <a:gd name="T67" fmla="*/ 70 h 630"/>
                  <a:gd name="T68" fmla="*/ 521 w 619"/>
                  <a:gd name="T69" fmla="*/ 314 h 630"/>
                  <a:gd name="T70" fmla="*/ 101 w 619"/>
                  <a:gd name="T71" fmla="*/ 314 h 630"/>
                  <a:gd name="T72" fmla="*/ 521 w 619"/>
                  <a:gd name="T73" fmla="*/ 314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6" y="65"/>
                      <a:pt x="353" y="62"/>
                      <a:pt x="340" y="62"/>
                    </a:cubicBezTo>
                    <a:cubicBezTo>
                      <a:pt x="340" y="60"/>
                      <a:pt x="340" y="60"/>
                      <a:pt x="340" y="60"/>
                    </a:cubicBezTo>
                    <a:cubicBezTo>
                      <a:pt x="323" y="0"/>
                      <a:pt x="323" y="0"/>
                      <a:pt x="323" y="0"/>
                    </a:cubicBezTo>
                    <a:cubicBezTo>
                      <a:pt x="262" y="3"/>
                      <a:pt x="262" y="3"/>
                      <a:pt x="262" y="3"/>
                    </a:cubicBezTo>
                    <a:cubicBezTo>
                      <a:pt x="254" y="67"/>
                      <a:pt x="254" y="67"/>
                      <a:pt x="254" y="67"/>
                    </a:cubicBezTo>
                    <a:cubicBezTo>
                      <a:pt x="240" y="70"/>
                      <a:pt x="227" y="73"/>
                      <a:pt x="214" y="78"/>
                    </a:cubicBezTo>
                    <a:lnTo>
                      <a:pt x="214" y="78"/>
                    </a:lnTo>
                    <a:cubicBezTo>
                      <a:pt x="171" y="33"/>
                      <a:pt x="171" y="33"/>
                      <a:pt x="171" y="33"/>
                    </a:cubicBezTo>
                    <a:cubicBezTo>
                      <a:pt x="117" y="67"/>
                      <a:pt x="117" y="67"/>
                      <a:pt x="117" y="67"/>
                    </a:cubicBezTo>
                    <a:cubicBezTo>
                      <a:pt x="141" y="126"/>
                      <a:pt x="141" y="126"/>
                      <a:pt x="141" y="126"/>
                    </a:cubicBezTo>
                    <a:cubicBezTo>
                      <a:pt x="131" y="134"/>
                      <a:pt x="120" y="145"/>
                      <a:pt x="112" y="156"/>
                    </a:cubicBezTo>
                    <a:lnTo>
                      <a:pt x="112" y="156"/>
                    </a:lnTo>
                    <a:cubicBezTo>
                      <a:pt x="53" y="134"/>
                      <a:pt x="53" y="134"/>
                      <a:pt x="53" y="134"/>
                    </a:cubicBezTo>
                    <a:cubicBezTo>
                      <a:pt x="24" y="190"/>
                      <a:pt x="24" y="190"/>
                      <a:pt x="24" y="190"/>
                    </a:cubicBezTo>
                    <a:cubicBezTo>
                      <a:pt x="72" y="231"/>
                      <a:pt x="72" y="231"/>
                      <a:pt x="72" y="231"/>
                    </a:cubicBezTo>
                    <a:cubicBezTo>
                      <a:pt x="67" y="244"/>
                      <a:pt x="64" y="255"/>
                      <a:pt x="61" y="271"/>
                    </a:cubicBezTo>
                    <a:lnTo>
                      <a:pt x="61" y="271"/>
                    </a:lnTo>
                    <a:cubicBezTo>
                      <a:pt x="0" y="281"/>
                      <a:pt x="0" y="281"/>
                      <a:pt x="0" y="281"/>
                    </a:cubicBezTo>
                    <a:cubicBezTo>
                      <a:pt x="0" y="345"/>
                      <a:pt x="0" y="345"/>
                      <a:pt x="0" y="345"/>
                    </a:cubicBezTo>
                    <a:cubicBezTo>
                      <a:pt x="61" y="356"/>
                      <a:pt x="61" y="356"/>
                      <a:pt x="61" y="356"/>
                    </a:cubicBezTo>
                    <a:cubicBezTo>
                      <a:pt x="64" y="375"/>
                      <a:pt x="69" y="394"/>
                      <a:pt x="75" y="410"/>
                    </a:cubicBezTo>
                    <a:lnTo>
                      <a:pt x="75" y="410"/>
                    </a:lnTo>
                    <a:cubicBezTo>
                      <a:pt x="29" y="450"/>
                      <a:pt x="29" y="450"/>
                      <a:pt x="29" y="450"/>
                    </a:cubicBezTo>
                    <a:cubicBezTo>
                      <a:pt x="61" y="503"/>
                      <a:pt x="61" y="503"/>
                      <a:pt x="61" y="503"/>
                    </a:cubicBezTo>
                    <a:cubicBezTo>
                      <a:pt x="120" y="482"/>
                      <a:pt x="120" y="482"/>
                      <a:pt x="120" y="482"/>
                    </a:cubicBezTo>
                    <a:cubicBezTo>
                      <a:pt x="133" y="498"/>
                      <a:pt x="150" y="512"/>
                      <a:pt x="168" y="525"/>
                    </a:cubicBezTo>
                    <a:cubicBezTo>
                      <a:pt x="166" y="525"/>
                      <a:pt x="166" y="525"/>
                      <a:pt x="166" y="525"/>
                    </a:cubicBezTo>
                    <a:cubicBezTo>
                      <a:pt x="150" y="584"/>
                      <a:pt x="150" y="584"/>
                      <a:pt x="150" y="584"/>
                    </a:cubicBezTo>
                    <a:cubicBezTo>
                      <a:pt x="208" y="610"/>
                      <a:pt x="208" y="610"/>
                      <a:pt x="208" y="610"/>
                    </a:cubicBezTo>
                    <a:cubicBezTo>
                      <a:pt x="246" y="559"/>
                      <a:pt x="246" y="559"/>
                      <a:pt x="246" y="559"/>
                    </a:cubicBezTo>
                    <a:lnTo>
                      <a:pt x="246" y="559"/>
                    </a:lnTo>
                    <a:cubicBezTo>
                      <a:pt x="259" y="562"/>
                      <a:pt x="272" y="565"/>
                      <a:pt x="286" y="568"/>
                    </a:cubicBezTo>
                    <a:lnTo>
                      <a:pt x="286" y="568"/>
                    </a:lnTo>
                    <a:cubicBezTo>
                      <a:pt x="299" y="629"/>
                      <a:pt x="299" y="629"/>
                      <a:pt x="299" y="629"/>
                    </a:cubicBezTo>
                    <a:cubicBezTo>
                      <a:pt x="363" y="624"/>
                      <a:pt x="363" y="624"/>
                      <a:pt x="363" y="624"/>
                    </a:cubicBezTo>
                    <a:cubicBezTo>
                      <a:pt x="371" y="562"/>
                      <a:pt x="371" y="562"/>
                      <a:pt x="371" y="562"/>
                    </a:cubicBezTo>
                    <a:lnTo>
                      <a:pt x="371" y="562"/>
                    </a:lnTo>
                    <a:cubicBezTo>
                      <a:pt x="385" y="557"/>
                      <a:pt x="398" y="554"/>
                      <a:pt x="411" y="549"/>
                    </a:cubicBezTo>
                    <a:cubicBezTo>
                      <a:pt x="411" y="552"/>
                      <a:pt x="411" y="552"/>
                      <a:pt x="411" y="552"/>
                    </a:cubicBezTo>
                    <a:cubicBezTo>
                      <a:pt x="454" y="597"/>
                      <a:pt x="454" y="597"/>
                      <a:pt x="454" y="597"/>
                    </a:cubicBezTo>
                    <a:cubicBezTo>
                      <a:pt x="508" y="562"/>
                      <a:pt x="508" y="562"/>
                      <a:pt x="508" y="562"/>
                    </a:cubicBezTo>
                    <a:cubicBezTo>
                      <a:pt x="484" y="503"/>
                      <a:pt x="484" y="503"/>
                      <a:pt x="484" y="503"/>
                    </a:cubicBezTo>
                    <a:cubicBezTo>
                      <a:pt x="484" y="501"/>
                      <a:pt x="484" y="501"/>
                      <a:pt x="484" y="501"/>
                    </a:cubicBezTo>
                    <a:cubicBezTo>
                      <a:pt x="492" y="493"/>
                      <a:pt x="502" y="482"/>
                      <a:pt x="511" y="471"/>
                    </a:cubicBezTo>
                    <a:cubicBezTo>
                      <a:pt x="513" y="474"/>
                      <a:pt x="513" y="474"/>
                      <a:pt x="513" y="474"/>
                    </a:cubicBezTo>
                    <a:cubicBezTo>
                      <a:pt x="572" y="493"/>
                      <a:pt x="572" y="493"/>
                      <a:pt x="572" y="493"/>
                    </a:cubicBezTo>
                    <a:cubicBezTo>
                      <a:pt x="601" y="437"/>
                      <a:pt x="601" y="437"/>
                      <a:pt x="601" y="437"/>
                    </a:cubicBezTo>
                    <a:cubicBezTo>
                      <a:pt x="553" y="396"/>
                      <a:pt x="553" y="396"/>
                      <a:pt x="553" y="396"/>
                    </a:cubicBezTo>
                    <a:cubicBezTo>
                      <a:pt x="553" y="394"/>
                      <a:pt x="553" y="394"/>
                      <a:pt x="553" y="394"/>
                    </a:cubicBezTo>
                    <a:cubicBezTo>
                      <a:pt x="556" y="380"/>
                      <a:pt x="559" y="370"/>
                      <a:pt x="561" y="351"/>
                    </a:cubicBezTo>
                    <a:cubicBezTo>
                      <a:pt x="564" y="351"/>
                      <a:pt x="564" y="351"/>
                      <a:pt x="564" y="351"/>
                    </a:cubicBezTo>
                    <a:cubicBezTo>
                      <a:pt x="618" y="345"/>
                      <a:pt x="618" y="345"/>
                      <a:pt x="618" y="345"/>
                    </a:cubicBezTo>
                    <a:cubicBezTo>
                      <a:pt x="618" y="284"/>
                      <a:pt x="618" y="284"/>
                      <a:pt x="618" y="284"/>
                    </a:cubicBezTo>
                    <a:cubicBezTo>
                      <a:pt x="559" y="271"/>
                      <a:pt x="559" y="271"/>
                      <a:pt x="559" y="271"/>
                    </a:cubicBezTo>
                    <a:cubicBezTo>
                      <a:pt x="561" y="271"/>
                      <a:pt x="561" y="271"/>
                      <a:pt x="561" y="271"/>
                    </a:cubicBezTo>
                    <a:cubicBezTo>
                      <a:pt x="556" y="255"/>
                      <a:pt x="553" y="236"/>
                      <a:pt x="548" y="220"/>
                    </a:cubicBezTo>
                    <a:cubicBezTo>
                      <a:pt x="551" y="220"/>
                      <a:pt x="551" y="220"/>
                      <a:pt x="551" y="220"/>
                    </a:cubicBezTo>
                    <a:cubicBezTo>
                      <a:pt x="596" y="177"/>
                      <a:pt x="596" y="177"/>
                      <a:pt x="596" y="177"/>
                    </a:cubicBezTo>
                    <a:cubicBezTo>
                      <a:pt x="564" y="124"/>
                      <a:pt x="564" y="124"/>
                      <a:pt x="564" y="124"/>
                    </a:cubicBezTo>
                    <a:cubicBezTo>
                      <a:pt x="502" y="145"/>
                      <a:pt x="502" y="145"/>
                      <a:pt x="502" y="145"/>
                    </a:cubicBezTo>
                    <a:cubicBezTo>
                      <a:pt x="502" y="148"/>
                      <a:pt x="502" y="148"/>
                      <a:pt x="502" y="148"/>
                    </a:cubicBezTo>
                    <a:cubicBezTo>
                      <a:pt x="489" y="131"/>
                      <a:pt x="473" y="118"/>
                      <a:pt x="457" y="105"/>
                    </a:cubicBezTo>
                    <a:lnTo>
                      <a:pt x="457" y="105"/>
                    </a:lnTo>
                    <a:cubicBezTo>
                      <a:pt x="473" y="43"/>
                      <a:pt x="473" y="43"/>
                      <a:pt x="473" y="43"/>
                    </a:cubicBezTo>
                    <a:cubicBezTo>
                      <a:pt x="417" y="17"/>
                      <a:pt x="417" y="17"/>
                      <a:pt x="417" y="17"/>
                    </a:cubicBezTo>
                    <a:cubicBezTo>
                      <a:pt x="380" y="70"/>
                      <a:pt x="380" y="70"/>
                      <a:pt x="380" y="70"/>
                    </a:cubicBezTo>
                    <a:close/>
                    <a:moveTo>
                      <a:pt x="521" y="314"/>
                    </a:moveTo>
                    <a:lnTo>
                      <a:pt x="521" y="314"/>
                    </a:lnTo>
                    <a:cubicBezTo>
                      <a:pt x="521" y="431"/>
                      <a:pt x="428" y="525"/>
                      <a:pt x="312" y="525"/>
                    </a:cubicBezTo>
                    <a:cubicBezTo>
                      <a:pt x="195" y="525"/>
                      <a:pt x="101" y="431"/>
                      <a:pt x="101" y="314"/>
                    </a:cubicBezTo>
                    <a:cubicBezTo>
                      <a:pt x="101" y="199"/>
                      <a:pt x="195" y="102"/>
                      <a:pt x="312" y="102"/>
                    </a:cubicBezTo>
                    <a:cubicBezTo>
                      <a:pt x="428" y="102"/>
                      <a:pt x="521" y="199"/>
                      <a:pt x="521" y="31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11" name="Group 110"/>
            <p:cNvGrpSpPr/>
            <p:nvPr/>
          </p:nvGrpSpPr>
          <p:grpSpPr>
            <a:xfrm>
              <a:off x="17812236" y="7168747"/>
              <a:ext cx="1595222" cy="1590844"/>
              <a:chOff x="17812236" y="7168747"/>
              <a:chExt cx="1595222" cy="1590844"/>
            </a:xfrm>
            <a:solidFill>
              <a:schemeClr val="accent2"/>
            </a:solidFill>
          </p:grpSpPr>
          <p:sp>
            <p:nvSpPr>
              <p:cNvPr id="160" name="Freeform 196"/>
              <p:cNvSpPr>
                <a:spLocks noChangeArrowheads="1"/>
              </p:cNvSpPr>
              <p:nvPr/>
            </p:nvSpPr>
            <p:spPr bwMode="auto">
              <a:xfrm>
                <a:off x="18078812" y="7435298"/>
                <a:ext cx="1057840" cy="1057742"/>
              </a:xfrm>
              <a:custGeom>
                <a:avLst/>
                <a:gdLst>
                  <a:gd name="T0" fmla="*/ 262 w 1108"/>
                  <a:gd name="T1" fmla="*/ 163 h 1109"/>
                  <a:gd name="T2" fmla="*/ 262 w 1108"/>
                  <a:gd name="T3" fmla="*/ 163 h 1109"/>
                  <a:gd name="T4" fmla="*/ 160 w 1108"/>
                  <a:gd name="T5" fmla="*/ 846 h 1109"/>
                  <a:gd name="T6" fmla="*/ 845 w 1108"/>
                  <a:gd name="T7" fmla="*/ 947 h 1109"/>
                  <a:gd name="T8" fmla="*/ 947 w 1108"/>
                  <a:gd name="T9" fmla="*/ 263 h 1109"/>
                  <a:gd name="T10" fmla="*/ 262 w 1108"/>
                  <a:gd name="T11" fmla="*/ 163 h 1109"/>
                </a:gdLst>
                <a:ahLst/>
                <a:cxnLst>
                  <a:cxn ang="0">
                    <a:pos x="T0" y="T1"/>
                  </a:cxn>
                  <a:cxn ang="0">
                    <a:pos x="T2" y="T3"/>
                  </a:cxn>
                  <a:cxn ang="0">
                    <a:pos x="T4" y="T5"/>
                  </a:cxn>
                  <a:cxn ang="0">
                    <a:pos x="T6" y="T7"/>
                  </a:cxn>
                  <a:cxn ang="0">
                    <a:pos x="T8" y="T9"/>
                  </a:cxn>
                  <a:cxn ang="0">
                    <a:pos x="T10" y="T11"/>
                  </a:cxn>
                </a:cxnLst>
                <a:rect l="0" t="0" r="r" b="b"/>
                <a:pathLst>
                  <a:path w="1108" h="1109">
                    <a:moveTo>
                      <a:pt x="262" y="163"/>
                    </a:moveTo>
                    <a:lnTo>
                      <a:pt x="262" y="163"/>
                    </a:lnTo>
                    <a:cubicBezTo>
                      <a:pt x="45" y="324"/>
                      <a:pt x="0" y="632"/>
                      <a:pt x="160" y="846"/>
                    </a:cubicBezTo>
                    <a:cubicBezTo>
                      <a:pt x="324" y="1062"/>
                      <a:pt x="629" y="1108"/>
                      <a:pt x="845" y="947"/>
                    </a:cubicBezTo>
                    <a:cubicBezTo>
                      <a:pt x="1062" y="787"/>
                      <a:pt x="1107" y="479"/>
                      <a:pt x="947" y="263"/>
                    </a:cubicBezTo>
                    <a:cubicBezTo>
                      <a:pt x="784" y="45"/>
                      <a:pt x="479" y="0"/>
                      <a:pt x="262" y="1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1" name="Freeform 197"/>
              <p:cNvSpPr>
                <a:spLocks noChangeArrowheads="1"/>
              </p:cNvSpPr>
              <p:nvPr/>
            </p:nvSpPr>
            <p:spPr bwMode="auto">
              <a:xfrm>
                <a:off x="17812236" y="7168747"/>
                <a:ext cx="1595222" cy="1590844"/>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12" name="Freeform 157"/>
            <p:cNvSpPr>
              <a:spLocks noChangeArrowheads="1"/>
            </p:cNvSpPr>
            <p:nvPr/>
          </p:nvSpPr>
          <p:spPr bwMode="auto">
            <a:xfrm>
              <a:off x="15374973" y="4638628"/>
              <a:ext cx="2767309" cy="2767053"/>
            </a:xfrm>
            <a:custGeom>
              <a:avLst/>
              <a:gdLst>
                <a:gd name="T0" fmla="*/ 2889 w 2890"/>
                <a:gd name="T1" fmla="*/ 1445 h 2888"/>
                <a:gd name="T2" fmla="*/ 2889 w 2890"/>
                <a:gd name="T3" fmla="*/ 1445 h 2888"/>
                <a:gd name="T4" fmla="*/ 1445 w 2890"/>
                <a:gd name="T5" fmla="*/ 0 h 2888"/>
                <a:gd name="T6" fmla="*/ 0 w 2890"/>
                <a:gd name="T7" fmla="*/ 1445 h 2888"/>
                <a:gd name="T8" fmla="*/ 1445 w 2890"/>
                <a:gd name="T9" fmla="*/ 2887 h 2888"/>
                <a:gd name="T10" fmla="*/ 2889 w 2890"/>
                <a:gd name="T11" fmla="*/ 1445 h 2888"/>
              </a:gdLst>
              <a:ahLst/>
              <a:cxnLst>
                <a:cxn ang="0">
                  <a:pos x="T0" y="T1"/>
                </a:cxn>
                <a:cxn ang="0">
                  <a:pos x="T2" y="T3"/>
                </a:cxn>
                <a:cxn ang="0">
                  <a:pos x="T4" y="T5"/>
                </a:cxn>
                <a:cxn ang="0">
                  <a:pos x="T6" y="T7"/>
                </a:cxn>
                <a:cxn ang="0">
                  <a:pos x="T8" y="T9"/>
                </a:cxn>
                <a:cxn ang="0">
                  <a:pos x="T10" y="T11"/>
                </a:cxn>
              </a:cxnLst>
              <a:rect l="0" t="0" r="r" b="b"/>
              <a:pathLst>
                <a:path w="2890" h="2888">
                  <a:moveTo>
                    <a:pt x="2889" y="1445"/>
                  </a:moveTo>
                  <a:lnTo>
                    <a:pt x="2889" y="1445"/>
                  </a:lnTo>
                  <a:cubicBezTo>
                    <a:pt x="2889" y="648"/>
                    <a:pt x="2242" y="0"/>
                    <a:pt x="1445" y="0"/>
                  </a:cubicBezTo>
                  <a:cubicBezTo>
                    <a:pt x="648" y="0"/>
                    <a:pt x="0" y="648"/>
                    <a:pt x="0" y="1445"/>
                  </a:cubicBezTo>
                  <a:cubicBezTo>
                    <a:pt x="0" y="2242"/>
                    <a:pt x="648" y="2887"/>
                    <a:pt x="1445" y="2887"/>
                  </a:cubicBezTo>
                  <a:cubicBezTo>
                    <a:pt x="2242" y="2887"/>
                    <a:pt x="2889" y="2242"/>
                    <a:pt x="2889" y="1445"/>
                  </a:cubicBezTo>
                </a:path>
              </a:pathLst>
            </a:custGeom>
            <a:solidFill>
              <a:srgbClr val="6F615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Freeform 204"/>
            <p:cNvSpPr>
              <a:spLocks noChangeArrowheads="1"/>
            </p:cNvSpPr>
            <p:nvPr/>
          </p:nvSpPr>
          <p:spPr bwMode="auto">
            <a:xfrm>
              <a:off x="15324197" y="4583625"/>
              <a:ext cx="2767309" cy="2767053"/>
            </a:xfrm>
            <a:custGeom>
              <a:avLst/>
              <a:gdLst>
                <a:gd name="T0" fmla="*/ 2886 w 2887"/>
                <a:gd name="T1" fmla="*/ 1445 h 2888"/>
                <a:gd name="T2" fmla="*/ 2886 w 2887"/>
                <a:gd name="T3" fmla="*/ 1445 h 2888"/>
                <a:gd name="T4" fmla="*/ 1442 w 2887"/>
                <a:gd name="T5" fmla="*/ 0 h 2888"/>
                <a:gd name="T6" fmla="*/ 0 w 2887"/>
                <a:gd name="T7" fmla="*/ 1445 h 2888"/>
                <a:gd name="T8" fmla="*/ 1442 w 2887"/>
                <a:gd name="T9" fmla="*/ 2887 h 2888"/>
                <a:gd name="T10" fmla="*/ 2886 w 2887"/>
                <a:gd name="T11" fmla="*/ 1445 h 2888"/>
              </a:gdLst>
              <a:ahLst/>
              <a:cxnLst>
                <a:cxn ang="0">
                  <a:pos x="T0" y="T1"/>
                </a:cxn>
                <a:cxn ang="0">
                  <a:pos x="T2" y="T3"/>
                </a:cxn>
                <a:cxn ang="0">
                  <a:pos x="T4" y="T5"/>
                </a:cxn>
                <a:cxn ang="0">
                  <a:pos x="T6" y="T7"/>
                </a:cxn>
                <a:cxn ang="0">
                  <a:pos x="T8" y="T9"/>
                </a:cxn>
                <a:cxn ang="0">
                  <a:pos x="T10" y="T11"/>
                </a:cxn>
              </a:cxnLst>
              <a:rect l="0" t="0" r="r" b="b"/>
              <a:pathLst>
                <a:path w="2887" h="2888">
                  <a:moveTo>
                    <a:pt x="2886" y="1445"/>
                  </a:moveTo>
                  <a:lnTo>
                    <a:pt x="2886" y="1445"/>
                  </a:lnTo>
                  <a:cubicBezTo>
                    <a:pt x="2886" y="648"/>
                    <a:pt x="2239" y="0"/>
                    <a:pt x="1442" y="0"/>
                  </a:cubicBezTo>
                  <a:cubicBezTo>
                    <a:pt x="645" y="0"/>
                    <a:pt x="0" y="648"/>
                    <a:pt x="0" y="1445"/>
                  </a:cubicBezTo>
                  <a:cubicBezTo>
                    <a:pt x="0" y="2242"/>
                    <a:pt x="645" y="2887"/>
                    <a:pt x="1442" y="2887"/>
                  </a:cubicBezTo>
                  <a:cubicBezTo>
                    <a:pt x="2239" y="2887"/>
                    <a:pt x="2886" y="2242"/>
                    <a:pt x="2886" y="1445"/>
                  </a:cubicBezTo>
                </a:path>
              </a:pathLst>
            </a:custGeom>
            <a:solidFill>
              <a:schemeClr val="accent1"/>
            </a:solidFill>
            <a:ln>
              <a:noFill/>
            </a:ln>
            <a:effectLst/>
            <a:extLst/>
          </p:spPr>
          <p:txBody>
            <a:bodyPr wrap="none" anchor="ctr"/>
            <a:lstStyle/>
            <a:p>
              <a:pPr>
                <a:defRPr/>
              </a:pPr>
              <a:endParaRPr lang="en-US"/>
            </a:p>
          </p:txBody>
        </p:sp>
        <p:sp>
          <p:nvSpPr>
            <p:cNvPr id="114" name="Freeform 205"/>
            <p:cNvSpPr>
              <a:spLocks noChangeArrowheads="1"/>
            </p:cNvSpPr>
            <p:nvPr/>
          </p:nvSpPr>
          <p:spPr bwMode="auto">
            <a:xfrm>
              <a:off x="15895430" y="5264811"/>
              <a:ext cx="2191844" cy="2081636"/>
            </a:xfrm>
            <a:custGeom>
              <a:avLst/>
              <a:gdLst>
                <a:gd name="T0" fmla="*/ 2287 w 2288"/>
                <a:gd name="T1" fmla="*/ 733 h 2176"/>
                <a:gd name="T2" fmla="*/ 2287 w 2288"/>
                <a:gd name="T3" fmla="*/ 733 h 2176"/>
                <a:gd name="T4" fmla="*/ 2279 w 2288"/>
                <a:gd name="T5" fmla="*/ 583 h 2176"/>
                <a:gd name="T6" fmla="*/ 1696 w 2288"/>
                <a:gd name="T7" fmla="*/ 0 h 2176"/>
                <a:gd name="T8" fmla="*/ 0 w 2288"/>
                <a:gd name="T9" fmla="*/ 1477 h 2176"/>
                <a:gd name="T10" fmla="*/ 688 w 2288"/>
                <a:gd name="T11" fmla="*/ 2166 h 2176"/>
                <a:gd name="T12" fmla="*/ 843 w 2288"/>
                <a:gd name="T13" fmla="*/ 2175 h 2176"/>
                <a:gd name="T14" fmla="*/ 2287 w 2288"/>
                <a:gd name="T15" fmla="*/ 733 h 2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8" h="2176">
                  <a:moveTo>
                    <a:pt x="2287" y="733"/>
                  </a:moveTo>
                  <a:lnTo>
                    <a:pt x="2287" y="733"/>
                  </a:lnTo>
                  <a:cubicBezTo>
                    <a:pt x="2287" y="682"/>
                    <a:pt x="2285" y="631"/>
                    <a:pt x="2279" y="583"/>
                  </a:cubicBezTo>
                  <a:cubicBezTo>
                    <a:pt x="1696" y="0"/>
                    <a:pt x="1696" y="0"/>
                    <a:pt x="1696" y="0"/>
                  </a:cubicBezTo>
                  <a:cubicBezTo>
                    <a:pt x="0" y="1477"/>
                    <a:pt x="0" y="1477"/>
                    <a:pt x="0" y="1477"/>
                  </a:cubicBezTo>
                  <a:cubicBezTo>
                    <a:pt x="688" y="2166"/>
                    <a:pt x="688" y="2166"/>
                    <a:pt x="688" y="2166"/>
                  </a:cubicBezTo>
                  <a:cubicBezTo>
                    <a:pt x="739" y="2172"/>
                    <a:pt x="792" y="2175"/>
                    <a:pt x="843" y="2175"/>
                  </a:cubicBezTo>
                  <a:cubicBezTo>
                    <a:pt x="1640" y="2175"/>
                    <a:pt x="2287" y="1530"/>
                    <a:pt x="2287" y="733"/>
                  </a:cubicBezTo>
                </a:path>
              </a:pathLst>
            </a:custGeom>
            <a:solidFill>
              <a:schemeClr val="accent1">
                <a:lumMod val="75000"/>
              </a:schemeClr>
            </a:solidFill>
            <a:ln>
              <a:noFill/>
            </a:ln>
            <a:effectLst/>
            <a:extLst/>
          </p:spPr>
          <p:txBody>
            <a:bodyPr wrap="none" anchor="ctr"/>
            <a:lstStyle/>
            <a:p>
              <a:pPr>
                <a:defRPr/>
              </a:pPr>
              <a:endParaRPr lang="en-US"/>
            </a:p>
          </p:txBody>
        </p:sp>
        <p:sp>
          <p:nvSpPr>
            <p:cNvPr id="115" name="Freeform 85"/>
            <p:cNvSpPr>
              <a:spLocks noChangeArrowheads="1"/>
            </p:cNvSpPr>
            <p:nvPr/>
          </p:nvSpPr>
          <p:spPr bwMode="auto">
            <a:xfrm>
              <a:off x="19056256" y="3534345"/>
              <a:ext cx="207337" cy="389249"/>
            </a:xfrm>
            <a:custGeom>
              <a:avLst/>
              <a:gdLst>
                <a:gd name="T0" fmla="*/ 220 w 221"/>
                <a:gd name="T1" fmla="*/ 271 h 408"/>
                <a:gd name="T2" fmla="*/ 220 w 221"/>
                <a:gd name="T3" fmla="*/ 271 h 408"/>
                <a:gd name="T4" fmla="*/ 212 w 221"/>
                <a:gd name="T5" fmla="*/ 303 h 408"/>
                <a:gd name="T6" fmla="*/ 196 w 221"/>
                <a:gd name="T7" fmla="*/ 329 h 408"/>
                <a:gd name="T8" fmla="*/ 166 w 221"/>
                <a:gd name="T9" fmla="*/ 353 h 408"/>
                <a:gd name="T10" fmla="*/ 129 w 221"/>
                <a:gd name="T11" fmla="*/ 369 h 408"/>
                <a:gd name="T12" fmla="*/ 129 w 221"/>
                <a:gd name="T13" fmla="*/ 407 h 408"/>
                <a:gd name="T14" fmla="*/ 99 w 221"/>
                <a:gd name="T15" fmla="*/ 407 h 408"/>
                <a:gd name="T16" fmla="*/ 99 w 221"/>
                <a:gd name="T17" fmla="*/ 372 h 408"/>
                <a:gd name="T18" fmla="*/ 97 w 221"/>
                <a:gd name="T19" fmla="*/ 372 h 408"/>
                <a:gd name="T20" fmla="*/ 94 w 221"/>
                <a:gd name="T21" fmla="*/ 372 h 408"/>
                <a:gd name="T22" fmla="*/ 67 w 221"/>
                <a:gd name="T23" fmla="*/ 369 h 408"/>
                <a:gd name="T24" fmla="*/ 43 w 221"/>
                <a:gd name="T25" fmla="*/ 367 h 408"/>
                <a:gd name="T26" fmla="*/ 22 w 221"/>
                <a:gd name="T27" fmla="*/ 359 h 408"/>
                <a:gd name="T28" fmla="*/ 0 w 221"/>
                <a:gd name="T29" fmla="*/ 348 h 408"/>
                <a:gd name="T30" fmla="*/ 16 w 221"/>
                <a:gd name="T31" fmla="*/ 300 h 408"/>
                <a:gd name="T32" fmla="*/ 33 w 221"/>
                <a:gd name="T33" fmla="*/ 308 h 408"/>
                <a:gd name="T34" fmla="*/ 54 w 221"/>
                <a:gd name="T35" fmla="*/ 319 h 408"/>
                <a:gd name="T36" fmla="*/ 78 w 221"/>
                <a:gd name="T37" fmla="*/ 327 h 408"/>
                <a:gd name="T38" fmla="*/ 99 w 221"/>
                <a:gd name="T39" fmla="*/ 329 h 408"/>
                <a:gd name="T40" fmla="*/ 99 w 221"/>
                <a:gd name="T41" fmla="*/ 228 h 408"/>
                <a:gd name="T42" fmla="*/ 70 w 221"/>
                <a:gd name="T43" fmla="*/ 214 h 408"/>
                <a:gd name="T44" fmla="*/ 41 w 221"/>
                <a:gd name="T45" fmla="*/ 193 h 408"/>
                <a:gd name="T46" fmla="*/ 19 w 221"/>
                <a:gd name="T47" fmla="*/ 166 h 408"/>
                <a:gd name="T48" fmla="*/ 11 w 221"/>
                <a:gd name="T49" fmla="*/ 123 h 408"/>
                <a:gd name="T50" fmla="*/ 16 w 221"/>
                <a:gd name="T51" fmla="*/ 97 h 408"/>
                <a:gd name="T52" fmla="*/ 35 w 221"/>
                <a:gd name="T53" fmla="*/ 70 h 408"/>
                <a:gd name="T54" fmla="*/ 62 w 221"/>
                <a:gd name="T55" fmla="*/ 48 h 408"/>
                <a:gd name="T56" fmla="*/ 99 w 221"/>
                <a:gd name="T57" fmla="*/ 35 h 408"/>
                <a:gd name="T58" fmla="*/ 99 w 221"/>
                <a:gd name="T59" fmla="*/ 0 h 408"/>
                <a:gd name="T60" fmla="*/ 129 w 221"/>
                <a:gd name="T61" fmla="*/ 0 h 408"/>
                <a:gd name="T62" fmla="*/ 129 w 221"/>
                <a:gd name="T63" fmla="*/ 32 h 408"/>
                <a:gd name="T64" fmla="*/ 129 w 221"/>
                <a:gd name="T65" fmla="*/ 32 h 408"/>
                <a:gd name="T66" fmla="*/ 169 w 221"/>
                <a:gd name="T67" fmla="*/ 35 h 408"/>
                <a:gd name="T68" fmla="*/ 204 w 221"/>
                <a:gd name="T69" fmla="*/ 40 h 408"/>
                <a:gd name="T70" fmla="*/ 196 w 221"/>
                <a:gd name="T71" fmla="*/ 88 h 408"/>
                <a:gd name="T72" fmla="*/ 161 w 221"/>
                <a:gd name="T73" fmla="*/ 78 h 408"/>
                <a:gd name="T74" fmla="*/ 129 w 221"/>
                <a:gd name="T75" fmla="*/ 75 h 408"/>
                <a:gd name="T76" fmla="*/ 129 w 221"/>
                <a:gd name="T77" fmla="*/ 163 h 408"/>
                <a:gd name="T78" fmla="*/ 158 w 221"/>
                <a:gd name="T79" fmla="*/ 179 h 408"/>
                <a:gd name="T80" fmla="*/ 190 w 221"/>
                <a:gd name="T81" fmla="*/ 198 h 408"/>
                <a:gd name="T82" fmla="*/ 212 w 221"/>
                <a:gd name="T83" fmla="*/ 228 h 408"/>
                <a:gd name="T84" fmla="*/ 220 w 221"/>
                <a:gd name="T85" fmla="*/ 271 h 408"/>
                <a:gd name="T86" fmla="*/ 67 w 221"/>
                <a:gd name="T87" fmla="*/ 113 h 408"/>
                <a:gd name="T88" fmla="*/ 67 w 221"/>
                <a:gd name="T89" fmla="*/ 113 h 408"/>
                <a:gd name="T90" fmla="*/ 78 w 221"/>
                <a:gd name="T91" fmla="*/ 137 h 408"/>
                <a:gd name="T92" fmla="*/ 99 w 221"/>
                <a:gd name="T93" fmla="*/ 153 h 408"/>
                <a:gd name="T94" fmla="*/ 99 w 221"/>
                <a:gd name="T95" fmla="*/ 75 h 408"/>
                <a:gd name="T96" fmla="*/ 81 w 221"/>
                <a:gd name="T97" fmla="*/ 81 h 408"/>
                <a:gd name="T98" fmla="*/ 70 w 221"/>
                <a:gd name="T99" fmla="*/ 91 h 408"/>
                <a:gd name="T100" fmla="*/ 67 w 221"/>
                <a:gd name="T101" fmla="*/ 113 h 408"/>
                <a:gd name="T102" fmla="*/ 161 w 221"/>
                <a:gd name="T103" fmla="*/ 278 h 408"/>
                <a:gd name="T104" fmla="*/ 161 w 221"/>
                <a:gd name="T105" fmla="*/ 278 h 408"/>
                <a:gd name="T106" fmla="*/ 153 w 221"/>
                <a:gd name="T107" fmla="*/ 254 h 408"/>
                <a:gd name="T108" fmla="*/ 129 w 221"/>
                <a:gd name="T109" fmla="*/ 238 h 408"/>
                <a:gd name="T110" fmla="*/ 129 w 221"/>
                <a:gd name="T111" fmla="*/ 327 h 408"/>
                <a:gd name="T112" fmla="*/ 137 w 221"/>
                <a:gd name="T113" fmla="*/ 327 h 408"/>
                <a:gd name="T114" fmla="*/ 145 w 221"/>
                <a:gd name="T115" fmla="*/ 324 h 408"/>
                <a:gd name="T116" fmla="*/ 158 w 221"/>
                <a:gd name="T117" fmla="*/ 308 h 408"/>
                <a:gd name="T118" fmla="*/ 161 w 221"/>
                <a:gd name="T119" fmla="*/ 27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408">
                  <a:moveTo>
                    <a:pt x="220" y="271"/>
                  </a:moveTo>
                  <a:lnTo>
                    <a:pt x="220" y="271"/>
                  </a:lnTo>
                  <a:cubicBezTo>
                    <a:pt x="220" y="281"/>
                    <a:pt x="217" y="292"/>
                    <a:pt x="212" y="303"/>
                  </a:cubicBezTo>
                  <a:cubicBezTo>
                    <a:pt x="209" y="311"/>
                    <a:pt x="201" y="321"/>
                    <a:pt x="196" y="329"/>
                  </a:cubicBezTo>
                  <a:cubicBezTo>
                    <a:pt x="188" y="340"/>
                    <a:pt x="177" y="348"/>
                    <a:pt x="166" y="353"/>
                  </a:cubicBezTo>
                  <a:cubicBezTo>
                    <a:pt x="155" y="362"/>
                    <a:pt x="142" y="367"/>
                    <a:pt x="129" y="369"/>
                  </a:cubicBezTo>
                  <a:cubicBezTo>
                    <a:pt x="129" y="407"/>
                    <a:pt x="129" y="407"/>
                    <a:pt x="129" y="407"/>
                  </a:cubicBezTo>
                  <a:cubicBezTo>
                    <a:pt x="99" y="407"/>
                    <a:pt x="99" y="407"/>
                    <a:pt x="99" y="407"/>
                  </a:cubicBezTo>
                  <a:cubicBezTo>
                    <a:pt x="99" y="372"/>
                    <a:pt x="99" y="372"/>
                    <a:pt x="99" y="372"/>
                  </a:cubicBezTo>
                  <a:cubicBezTo>
                    <a:pt x="99" y="372"/>
                    <a:pt x="99" y="372"/>
                    <a:pt x="97" y="372"/>
                  </a:cubicBezTo>
                  <a:cubicBezTo>
                    <a:pt x="97" y="372"/>
                    <a:pt x="97" y="372"/>
                    <a:pt x="94" y="372"/>
                  </a:cubicBezTo>
                  <a:cubicBezTo>
                    <a:pt x="86" y="372"/>
                    <a:pt x="75" y="372"/>
                    <a:pt x="67" y="369"/>
                  </a:cubicBezTo>
                  <a:cubicBezTo>
                    <a:pt x="59" y="369"/>
                    <a:pt x="51" y="367"/>
                    <a:pt x="43" y="367"/>
                  </a:cubicBezTo>
                  <a:cubicBezTo>
                    <a:pt x="35" y="364"/>
                    <a:pt x="27" y="362"/>
                    <a:pt x="22" y="359"/>
                  </a:cubicBezTo>
                  <a:cubicBezTo>
                    <a:pt x="14" y="356"/>
                    <a:pt x="9" y="351"/>
                    <a:pt x="0" y="348"/>
                  </a:cubicBezTo>
                  <a:cubicBezTo>
                    <a:pt x="16" y="300"/>
                    <a:pt x="16" y="300"/>
                    <a:pt x="16" y="300"/>
                  </a:cubicBezTo>
                  <a:cubicBezTo>
                    <a:pt x="19" y="303"/>
                    <a:pt x="27" y="305"/>
                    <a:pt x="33" y="308"/>
                  </a:cubicBezTo>
                  <a:cubicBezTo>
                    <a:pt x="38" y="311"/>
                    <a:pt x="46" y="316"/>
                    <a:pt x="54" y="319"/>
                  </a:cubicBezTo>
                  <a:cubicBezTo>
                    <a:pt x="62" y="321"/>
                    <a:pt x="70" y="324"/>
                    <a:pt x="78" y="327"/>
                  </a:cubicBezTo>
                  <a:cubicBezTo>
                    <a:pt x="86" y="327"/>
                    <a:pt x="94" y="329"/>
                    <a:pt x="99" y="329"/>
                  </a:cubicBezTo>
                  <a:cubicBezTo>
                    <a:pt x="99" y="228"/>
                    <a:pt x="99" y="228"/>
                    <a:pt x="99" y="228"/>
                  </a:cubicBezTo>
                  <a:cubicBezTo>
                    <a:pt x="89" y="222"/>
                    <a:pt x="81" y="217"/>
                    <a:pt x="70" y="214"/>
                  </a:cubicBezTo>
                  <a:cubicBezTo>
                    <a:pt x="59" y="209"/>
                    <a:pt x="49" y="201"/>
                    <a:pt x="41" y="193"/>
                  </a:cubicBezTo>
                  <a:cubicBezTo>
                    <a:pt x="33" y="188"/>
                    <a:pt x="25" y="177"/>
                    <a:pt x="19" y="166"/>
                  </a:cubicBezTo>
                  <a:cubicBezTo>
                    <a:pt x="14" y="156"/>
                    <a:pt x="11" y="139"/>
                    <a:pt x="11" y="123"/>
                  </a:cubicBezTo>
                  <a:cubicBezTo>
                    <a:pt x="11" y="115"/>
                    <a:pt x="14" y="105"/>
                    <a:pt x="16" y="97"/>
                  </a:cubicBezTo>
                  <a:cubicBezTo>
                    <a:pt x="22" y="88"/>
                    <a:pt x="27" y="78"/>
                    <a:pt x="35" y="70"/>
                  </a:cubicBezTo>
                  <a:cubicBezTo>
                    <a:pt x="43" y="62"/>
                    <a:pt x="51" y="54"/>
                    <a:pt x="62" y="48"/>
                  </a:cubicBezTo>
                  <a:cubicBezTo>
                    <a:pt x="73" y="43"/>
                    <a:pt x="86" y="38"/>
                    <a:pt x="99" y="35"/>
                  </a:cubicBezTo>
                  <a:cubicBezTo>
                    <a:pt x="99" y="0"/>
                    <a:pt x="99" y="0"/>
                    <a:pt x="99" y="0"/>
                  </a:cubicBezTo>
                  <a:cubicBezTo>
                    <a:pt x="129" y="0"/>
                    <a:pt x="129" y="0"/>
                    <a:pt x="129" y="0"/>
                  </a:cubicBezTo>
                  <a:cubicBezTo>
                    <a:pt x="129" y="32"/>
                    <a:pt x="129" y="32"/>
                    <a:pt x="129" y="32"/>
                  </a:cubicBezTo>
                  <a:lnTo>
                    <a:pt x="129" y="32"/>
                  </a:lnTo>
                  <a:cubicBezTo>
                    <a:pt x="142" y="32"/>
                    <a:pt x="155" y="32"/>
                    <a:pt x="169" y="35"/>
                  </a:cubicBezTo>
                  <a:cubicBezTo>
                    <a:pt x="180" y="35"/>
                    <a:pt x="193" y="38"/>
                    <a:pt x="204" y="40"/>
                  </a:cubicBezTo>
                  <a:cubicBezTo>
                    <a:pt x="196" y="88"/>
                    <a:pt x="196" y="88"/>
                    <a:pt x="196" y="88"/>
                  </a:cubicBezTo>
                  <a:cubicBezTo>
                    <a:pt x="185" y="86"/>
                    <a:pt x="171" y="83"/>
                    <a:pt x="161" y="78"/>
                  </a:cubicBezTo>
                  <a:cubicBezTo>
                    <a:pt x="150" y="75"/>
                    <a:pt x="140" y="75"/>
                    <a:pt x="129" y="75"/>
                  </a:cubicBezTo>
                  <a:cubicBezTo>
                    <a:pt x="129" y="163"/>
                    <a:pt x="129" y="163"/>
                    <a:pt x="129" y="163"/>
                  </a:cubicBezTo>
                  <a:cubicBezTo>
                    <a:pt x="140" y="169"/>
                    <a:pt x="148" y="174"/>
                    <a:pt x="158" y="179"/>
                  </a:cubicBezTo>
                  <a:cubicBezTo>
                    <a:pt x="171" y="182"/>
                    <a:pt x="180" y="190"/>
                    <a:pt x="190" y="198"/>
                  </a:cubicBezTo>
                  <a:cubicBezTo>
                    <a:pt x="198" y="206"/>
                    <a:pt x="204" y="214"/>
                    <a:pt x="212" y="228"/>
                  </a:cubicBezTo>
                  <a:cubicBezTo>
                    <a:pt x="217" y="238"/>
                    <a:pt x="220" y="252"/>
                    <a:pt x="220" y="271"/>
                  </a:cubicBezTo>
                  <a:close/>
                  <a:moveTo>
                    <a:pt x="67" y="113"/>
                  </a:moveTo>
                  <a:lnTo>
                    <a:pt x="67" y="113"/>
                  </a:lnTo>
                  <a:cubicBezTo>
                    <a:pt x="67" y="123"/>
                    <a:pt x="70" y="131"/>
                    <a:pt x="78" y="137"/>
                  </a:cubicBezTo>
                  <a:cubicBezTo>
                    <a:pt x="84" y="142"/>
                    <a:pt x="91" y="147"/>
                    <a:pt x="99" y="153"/>
                  </a:cubicBezTo>
                  <a:cubicBezTo>
                    <a:pt x="99" y="75"/>
                    <a:pt x="99" y="75"/>
                    <a:pt x="99" y="75"/>
                  </a:cubicBezTo>
                  <a:cubicBezTo>
                    <a:pt x="91" y="75"/>
                    <a:pt x="86" y="78"/>
                    <a:pt x="81" y="81"/>
                  </a:cubicBezTo>
                  <a:cubicBezTo>
                    <a:pt x="75" y="83"/>
                    <a:pt x="73" y="86"/>
                    <a:pt x="70" y="91"/>
                  </a:cubicBezTo>
                  <a:cubicBezTo>
                    <a:pt x="70" y="99"/>
                    <a:pt x="67" y="105"/>
                    <a:pt x="67" y="113"/>
                  </a:cubicBezTo>
                  <a:close/>
                  <a:moveTo>
                    <a:pt x="161" y="278"/>
                  </a:moveTo>
                  <a:lnTo>
                    <a:pt x="161" y="278"/>
                  </a:lnTo>
                  <a:cubicBezTo>
                    <a:pt x="161" y="268"/>
                    <a:pt x="158" y="260"/>
                    <a:pt x="153" y="254"/>
                  </a:cubicBezTo>
                  <a:cubicBezTo>
                    <a:pt x="145" y="249"/>
                    <a:pt x="137" y="244"/>
                    <a:pt x="129" y="238"/>
                  </a:cubicBezTo>
                  <a:cubicBezTo>
                    <a:pt x="129" y="327"/>
                    <a:pt x="129" y="327"/>
                    <a:pt x="129" y="327"/>
                  </a:cubicBezTo>
                  <a:cubicBezTo>
                    <a:pt x="131" y="327"/>
                    <a:pt x="134" y="327"/>
                    <a:pt x="137" y="327"/>
                  </a:cubicBezTo>
                  <a:cubicBezTo>
                    <a:pt x="140" y="324"/>
                    <a:pt x="142" y="324"/>
                    <a:pt x="145" y="324"/>
                  </a:cubicBezTo>
                  <a:cubicBezTo>
                    <a:pt x="150" y="321"/>
                    <a:pt x="155" y="316"/>
                    <a:pt x="158" y="308"/>
                  </a:cubicBezTo>
                  <a:cubicBezTo>
                    <a:pt x="161" y="303"/>
                    <a:pt x="161" y="292"/>
                    <a:pt x="161" y="278"/>
                  </a:cubicBezTo>
                  <a:close/>
                </a:path>
              </a:pathLst>
            </a:custGeom>
            <a:solidFill>
              <a:srgbClr val="FFF9D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nvGrpSpPr>
            <p:cNvPr id="116" name="Group 115"/>
            <p:cNvGrpSpPr/>
            <p:nvPr/>
          </p:nvGrpSpPr>
          <p:grpSpPr>
            <a:xfrm>
              <a:off x="18705053" y="5789451"/>
              <a:ext cx="1404811" cy="1430067"/>
              <a:chOff x="18705053" y="5789451"/>
              <a:chExt cx="1404811" cy="1430067"/>
            </a:xfrm>
            <a:solidFill>
              <a:schemeClr val="accent1"/>
            </a:solidFill>
          </p:grpSpPr>
          <p:sp>
            <p:nvSpPr>
              <p:cNvPr id="158" name="Freeform 178"/>
              <p:cNvSpPr>
                <a:spLocks noChangeArrowheads="1"/>
              </p:cNvSpPr>
              <p:nvPr/>
            </p:nvSpPr>
            <p:spPr bwMode="auto">
              <a:xfrm>
                <a:off x="18997017" y="6089850"/>
                <a:ext cx="837809" cy="833501"/>
              </a:xfrm>
              <a:custGeom>
                <a:avLst/>
                <a:gdLst>
                  <a:gd name="T0" fmla="*/ 439 w 876"/>
                  <a:gd name="T1" fmla="*/ 0 h 875"/>
                  <a:gd name="T2" fmla="*/ 439 w 876"/>
                  <a:gd name="T3" fmla="*/ 0 h 875"/>
                  <a:gd name="T4" fmla="*/ 0 w 876"/>
                  <a:gd name="T5" fmla="*/ 435 h 875"/>
                  <a:gd name="T6" fmla="*/ 439 w 876"/>
                  <a:gd name="T7" fmla="*/ 874 h 875"/>
                  <a:gd name="T8" fmla="*/ 875 w 876"/>
                  <a:gd name="T9" fmla="*/ 435 h 875"/>
                  <a:gd name="T10" fmla="*/ 439 w 876"/>
                  <a:gd name="T11" fmla="*/ 0 h 875"/>
                </a:gdLst>
                <a:ahLst/>
                <a:cxnLst>
                  <a:cxn ang="0">
                    <a:pos x="T0" y="T1"/>
                  </a:cxn>
                  <a:cxn ang="0">
                    <a:pos x="T2" y="T3"/>
                  </a:cxn>
                  <a:cxn ang="0">
                    <a:pos x="T4" y="T5"/>
                  </a:cxn>
                  <a:cxn ang="0">
                    <a:pos x="T6" y="T7"/>
                  </a:cxn>
                  <a:cxn ang="0">
                    <a:pos x="T8" y="T9"/>
                  </a:cxn>
                  <a:cxn ang="0">
                    <a:pos x="T10" y="T11"/>
                  </a:cxn>
                </a:cxnLst>
                <a:rect l="0" t="0" r="r" b="b"/>
                <a:pathLst>
                  <a:path w="876" h="875">
                    <a:moveTo>
                      <a:pt x="439" y="0"/>
                    </a:moveTo>
                    <a:lnTo>
                      <a:pt x="439" y="0"/>
                    </a:lnTo>
                    <a:cubicBezTo>
                      <a:pt x="196" y="0"/>
                      <a:pt x="0" y="195"/>
                      <a:pt x="0" y="435"/>
                    </a:cubicBezTo>
                    <a:cubicBezTo>
                      <a:pt x="0" y="679"/>
                      <a:pt x="196" y="874"/>
                      <a:pt x="439" y="874"/>
                    </a:cubicBezTo>
                    <a:cubicBezTo>
                      <a:pt x="680" y="874"/>
                      <a:pt x="875" y="679"/>
                      <a:pt x="875" y="435"/>
                    </a:cubicBezTo>
                    <a:cubicBezTo>
                      <a:pt x="875" y="195"/>
                      <a:pt x="680" y="0"/>
                      <a:pt x="439"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9" name="Freeform 179"/>
              <p:cNvSpPr>
                <a:spLocks noChangeArrowheads="1"/>
              </p:cNvSpPr>
              <p:nvPr/>
            </p:nvSpPr>
            <p:spPr bwMode="auto">
              <a:xfrm>
                <a:off x="18705053" y="5789451"/>
                <a:ext cx="1404811" cy="1430067"/>
              </a:xfrm>
              <a:custGeom>
                <a:avLst/>
                <a:gdLst>
                  <a:gd name="T0" fmla="*/ 901 w 1469"/>
                  <a:gd name="T1" fmla="*/ 166 h 1494"/>
                  <a:gd name="T2" fmla="*/ 807 w 1469"/>
                  <a:gd name="T3" fmla="*/ 145 h 1494"/>
                  <a:gd name="T4" fmla="*/ 623 w 1469"/>
                  <a:gd name="T5" fmla="*/ 11 h 1494"/>
                  <a:gd name="T6" fmla="*/ 511 w 1469"/>
                  <a:gd name="T7" fmla="*/ 190 h 1494"/>
                  <a:gd name="T8" fmla="*/ 409 w 1469"/>
                  <a:gd name="T9" fmla="*/ 81 h 1494"/>
                  <a:gd name="T10" fmla="*/ 337 w 1469"/>
                  <a:gd name="T11" fmla="*/ 300 h 1494"/>
                  <a:gd name="T12" fmla="*/ 267 w 1469"/>
                  <a:gd name="T13" fmla="*/ 370 h 1494"/>
                  <a:gd name="T14" fmla="*/ 59 w 1469"/>
                  <a:gd name="T15" fmla="*/ 455 h 1494"/>
                  <a:gd name="T16" fmla="*/ 147 w 1469"/>
                  <a:gd name="T17" fmla="*/ 648 h 1494"/>
                  <a:gd name="T18" fmla="*/ 0 w 1469"/>
                  <a:gd name="T19" fmla="*/ 672 h 1494"/>
                  <a:gd name="T20" fmla="*/ 147 w 1469"/>
                  <a:gd name="T21" fmla="*/ 851 h 1494"/>
                  <a:gd name="T22" fmla="*/ 182 w 1469"/>
                  <a:gd name="T23" fmla="*/ 974 h 1494"/>
                  <a:gd name="T24" fmla="*/ 149 w 1469"/>
                  <a:gd name="T25" fmla="*/ 1199 h 1494"/>
                  <a:gd name="T26" fmla="*/ 401 w 1469"/>
                  <a:gd name="T27" fmla="*/ 1244 h 1494"/>
                  <a:gd name="T28" fmla="*/ 361 w 1469"/>
                  <a:gd name="T29" fmla="*/ 1388 h 1494"/>
                  <a:gd name="T30" fmla="*/ 586 w 1469"/>
                  <a:gd name="T31" fmla="*/ 1330 h 1494"/>
                  <a:gd name="T32" fmla="*/ 682 w 1469"/>
                  <a:gd name="T33" fmla="*/ 1348 h 1494"/>
                  <a:gd name="T34" fmla="*/ 717 w 1469"/>
                  <a:gd name="T35" fmla="*/ 1493 h 1494"/>
                  <a:gd name="T36" fmla="*/ 885 w 1469"/>
                  <a:gd name="T37" fmla="*/ 1335 h 1494"/>
                  <a:gd name="T38" fmla="*/ 976 w 1469"/>
                  <a:gd name="T39" fmla="*/ 1303 h 1494"/>
                  <a:gd name="T40" fmla="*/ 1078 w 1469"/>
                  <a:gd name="T41" fmla="*/ 1415 h 1494"/>
                  <a:gd name="T42" fmla="*/ 1150 w 1469"/>
                  <a:gd name="T43" fmla="*/ 1193 h 1494"/>
                  <a:gd name="T44" fmla="*/ 1214 w 1469"/>
                  <a:gd name="T45" fmla="*/ 1124 h 1494"/>
                  <a:gd name="T46" fmla="*/ 1359 w 1469"/>
                  <a:gd name="T47" fmla="*/ 1172 h 1494"/>
                  <a:gd name="T48" fmla="*/ 1316 w 1469"/>
                  <a:gd name="T49" fmla="*/ 944 h 1494"/>
                  <a:gd name="T50" fmla="*/ 1337 w 1469"/>
                  <a:gd name="T51" fmla="*/ 835 h 1494"/>
                  <a:gd name="T52" fmla="*/ 1468 w 1469"/>
                  <a:gd name="T53" fmla="*/ 824 h 1494"/>
                  <a:gd name="T54" fmla="*/ 1329 w 1469"/>
                  <a:gd name="T55" fmla="*/ 645 h 1494"/>
                  <a:gd name="T56" fmla="*/ 1300 w 1469"/>
                  <a:gd name="T57" fmla="*/ 525 h 1494"/>
                  <a:gd name="T58" fmla="*/ 1417 w 1469"/>
                  <a:gd name="T59" fmla="*/ 426 h 1494"/>
                  <a:gd name="T60" fmla="*/ 1198 w 1469"/>
                  <a:gd name="T61" fmla="*/ 348 h 1494"/>
                  <a:gd name="T62" fmla="*/ 1088 w 1469"/>
                  <a:gd name="T63" fmla="*/ 252 h 1494"/>
                  <a:gd name="T64" fmla="*/ 1128 w 1469"/>
                  <a:gd name="T65" fmla="*/ 107 h 1494"/>
                  <a:gd name="T66" fmla="*/ 901 w 1469"/>
                  <a:gd name="T67" fmla="*/ 166 h 1494"/>
                  <a:gd name="T68" fmla="*/ 1244 w 1469"/>
                  <a:gd name="T69" fmla="*/ 746 h 1494"/>
                  <a:gd name="T70" fmla="*/ 243 w 1469"/>
                  <a:gd name="T71" fmla="*/ 746 h 1494"/>
                  <a:gd name="T72" fmla="*/ 1244 w 1469"/>
                  <a:gd name="T73" fmla="*/ 74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9" h="1494">
                    <a:moveTo>
                      <a:pt x="901" y="166"/>
                    </a:moveTo>
                    <a:lnTo>
                      <a:pt x="901" y="166"/>
                    </a:lnTo>
                    <a:cubicBezTo>
                      <a:pt x="872" y="158"/>
                      <a:pt x="840" y="150"/>
                      <a:pt x="807" y="147"/>
                    </a:cubicBezTo>
                    <a:cubicBezTo>
                      <a:pt x="807" y="145"/>
                      <a:pt x="807" y="145"/>
                      <a:pt x="807" y="145"/>
                    </a:cubicBezTo>
                    <a:cubicBezTo>
                      <a:pt x="773" y="0"/>
                      <a:pt x="773" y="0"/>
                      <a:pt x="773" y="0"/>
                    </a:cubicBezTo>
                    <a:cubicBezTo>
                      <a:pt x="623" y="11"/>
                      <a:pt x="623" y="11"/>
                      <a:pt x="623" y="11"/>
                    </a:cubicBezTo>
                    <a:cubicBezTo>
                      <a:pt x="602" y="161"/>
                      <a:pt x="602" y="161"/>
                      <a:pt x="602" y="161"/>
                    </a:cubicBezTo>
                    <a:cubicBezTo>
                      <a:pt x="572" y="169"/>
                      <a:pt x="540" y="177"/>
                      <a:pt x="511" y="190"/>
                    </a:cubicBezTo>
                    <a:cubicBezTo>
                      <a:pt x="508" y="187"/>
                      <a:pt x="508" y="187"/>
                      <a:pt x="508" y="187"/>
                    </a:cubicBezTo>
                    <a:cubicBezTo>
                      <a:pt x="409" y="81"/>
                      <a:pt x="409" y="81"/>
                      <a:pt x="409" y="81"/>
                    </a:cubicBezTo>
                    <a:cubicBezTo>
                      <a:pt x="283" y="161"/>
                      <a:pt x="283" y="161"/>
                      <a:pt x="283" y="161"/>
                    </a:cubicBezTo>
                    <a:cubicBezTo>
                      <a:pt x="337" y="300"/>
                      <a:pt x="337" y="300"/>
                      <a:pt x="337" y="300"/>
                    </a:cubicBezTo>
                    <a:cubicBezTo>
                      <a:pt x="313" y="321"/>
                      <a:pt x="291" y="345"/>
                      <a:pt x="270" y="372"/>
                    </a:cubicBezTo>
                    <a:cubicBezTo>
                      <a:pt x="267" y="370"/>
                      <a:pt x="267" y="370"/>
                      <a:pt x="267" y="370"/>
                    </a:cubicBezTo>
                    <a:cubicBezTo>
                      <a:pt x="131" y="324"/>
                      <a:pt x="131" y="324"/>
                      <a:pt x="131" y="324"/>
                    </a:cubicBezTo>
                    <a:cubicBezTo>
                      <a:pt x="59" y="455"/>
                      <a:pt x="59" y="455"/>
                      <a:pt x="59" y="455"/>
                    </a:cubicBezTo>
                    <a:cubicBezTo>
                      <a:pt x="174" y="551"/>
                      <a:pt x="174" y="551"/>
                      <a:pt x="174" y="551"/>
                    </a:cubicBezTo>
                    <a:cubicBezTo>
                      <a:pt x="163" y="581"/>
                      <a:pt x="155" y="605"/>
                      <a:pt x="147" y="648"/>
                    </a:cubicBezTo>
                    <a:cubicBezTo>
                      <a:pt x="144" y="648"/>
                      <a:pt x="144" y="648"/>
                      <a:pt x="144" y="648"/>
                    </a:cubicBezTo>
                    <a:cubicBezTo>
                      <a:pt x="0" y="672"/>
                      <a:pt x="0" y="672"/>
                      <a:pt x="0" y="672"/>
                    </a:cubicBezTo>
                    <a:cubicBezTo>
                      <a:pt x="0" y="821"/>
                      <a:pt x="0" y="821"/>
                      <a:pt x="0" y="821"/>
                    </a:cubicBezTo>
                    <a:cubicBezTo>
                      <a:pt x="147" y="851"/>
                      <a:pt x="147" y="851"/>
                      <a:pt x="147" y="851"/>
                    </a:cubicBezTo>
                    <a:cubicBezTo>
                      <a:pt x="155" y="894"/>
                      <a:pt x="165" y="934"/>
                      <a:pt x="182" y="971"/>
                    </a:cubicBezTo>
                    <a:cubicBezTo>
                      <a:pt x="182" y="974"/>
                      <a:pt x="182" y="974"/>
                      <a:pt x="182" y="974"/>
                    </a:cubicBezTo>
                    <a:cubicBezTo>
                      <a:pt x="72" y="1070"/>
                      <a:pt x="72" y="1070"/>
                      <a:pt x="72" y="1070"/>
                    </a:cubicBezTo>
                    <a:cubicBezTo>
                      <a:pt x="149" y="1199"/>
                      <a:pt x="149" y="1199"/>
                      <a:pt x="149" y="1199"/>
                    </a:cubicBezTo>
                    <a:cubicBezTo>
                      <a:pt x="291" y="1148"/>
                      <a:pt x="291" y="1148"/>
                      <a:pt x="291" y="1148"/>
                    </a:cubicBezTo>
                    <a:cubicBezTo>
                      <a:pt x="323" y="1183"/>
                      <a:pt x="358" y="1217"/>
                      <a:pt x="401" y="1244"/>
                    </a:cubicBezTo>
                    <a:cubicBezTo>
                      <a:pt x="398" y="1247"/>
                      <a:pt x="398" y="1247"/>
                      <a:pt x="398" y="1247"/>
                    </a:cubicBezTo>
                    <a:cubicBezTo>
                      <a:pt x="361" y="1388"/>
                      <a:pt x="361" y="1388"/>
                      <a:pt x="361" y="1388"/>
                    </a:cubicBezTo>
                    <a:cubicBezTo>
                      <a:pt x="497" y="1453"/>
                      <a:pt x="497" y="1453"/>
                      <a:pt x="497" y="1453"/>
                    </a:cubicBezTo>
                    <a:cubicBezTo>
                      <a:pt x="586" y="1330"/>
                      <a:pt x="586" y="1330"/>
                      <a:pt x="586" y="1330"/>
                    </a:cubicBezTo>
                    <a:lnTo>
                      <a:pt x="586" y="1330"/>
                    </a:lnTo>
                    <a:cubicBezTo>
                      <a:pt x="618" y="1338"/>
                      <a:pt x="647" y="1346"/>
                      <a:pt x="682" y="1348"/>
                    </a:cubicBezTo>
                    <a:cubicBezTo>
                      <a:pt x="682" y="1351"/>
                      <a:pt x="682" y="1351"/>
                      <a:pt x="682" y="1351"/>
                    </a:cubicBezTo>
                    <a:cubicBezTo>
                      <a:pt x="717" y="1493"/>
                      <a:pt x="717" y="1493"/>
                      <a:pt x="717" y="1493"/>
                    </a:cubicBezTo>
                    <a:cubicBezTo>
                      <a:pt x="866" y="1485"/>
                      <a:pt x="866" y="1485"/>
                      <a:pt x="866" y="1485"/>
                    </a:cubicBezTo>
                    <a:cubicBezTo>
                      <a:pt x="885" y="1335"/>
                      <a:pt x="885" y="1335"/>
                      <a:pt x="885" y="1335"/>
                    </a:cubicBezTo>
                    <a:cubicBezTo>
                      <a:pt x="885" y="1332"/>
                      <a:pt x="885" y="1332"/>
                      <a:pt x="885" y="1332"/>
                    </a:cubicBezTo>
                    <a:cubicBezTo>
                      <a:pt x="917" y="1324"/>
                      <a:pt x="947" y="1316"/>
                      <a:pt x="976" y="1303"/>
                    </a:cubicBezTo>
                    <a:cubicBezTo>
                      <a:pt x="979" y="1308"/>
                      <a:pt x="979" y="1308"/>
                      <a:pt x="979" y="1308"/>
                    </a:cubicBezTo>
                    <a:cubicBezTo>
                      <a:pt x="1078" y="1415"/>
                      <a:pt x="1078" y="1415"/>
                      <a:pt x="1078" y="1415"/>
                    </a:cubicBezTo>
                    <a:cubicBezTo>
                      <a:pt x="1206" y="1335"/>
                      <a:pt x="1206" y="1335"/>
                      <a:pt x="1206" y="1335"/>
                    </a:cubicBezTo>
                    <a:cubicBezTo>
                      <a:pt x="1150" y="1193"/>
                      <a:pt x="1150" y="1193"/>
                      <a:pt x="1150" y="1193"/>
                    </a:cubicBezTo>
                    <a:lnTo>
                      <a:pt x="1150" y="1193"/>
                    </a:lnTo>
                    <a:cubicBezTo>
                      <a:pt x="1171" y="1172"/>
                      <a:pt x="1195" y="1148"/>
                      <a:pt x="1214" y="1124"/>
                    </a:cubicBezTo>
                    <a:cubicBezTo>
                      <a:pt x="1220" y="1126"/>
                      <a:pt x="1220" y="1126"/>
                      <a:pt x="1220" y="1126"/>
                    </a:cubicBezTo>
                    <a:cubicBezTo>
                      <a:pt x="1359" y="1172"/>
                      <a:pt x="1359" y="1172"/>
                      <a:pt x="1359" y="1172"/>
                    </a:cubicBezTo>
                    <a:cubicBezTo>
                      <a:pt x="1431" y="1041"/>
                      <a:pt x="1431" y="1041"/>
                      <a:pt x="1431" y="1041"/>
                    </a:cubicBezTo>
                    <a:cubicBezTo>
                      <a:pt x="1316" y="944"/>
                      <a:pt x="1316" y="944"/>
                      <a:pt x="1316" y="944"/>
                    </a:cubicBezTo>
                    <a:cubicBezTo>
                      <a:pt x="1313" y="936"/>
                      <a:pt x="1313" y="936"/>
                      <a:pt x="1313" y="936"/>
                    </a:cubicBezTo>
                    <a:cubicBezTo>
                      <a:pt x="1324" y="904"/>
                      <a:pt x="1332" y="878"/>
                      <a:pt x="1337" y="835"/>
                    </a:cubicBezTo>
                    <a:cubicBezTo>
                      <a:pt x="1342" y="835"/>
                      <a:pt x="1342" y="835"/>
                      <a:pt x="1342" y="835"/>
                    </a:cubicBezTo>
                    <a:cubicBezTo>
                      <a:pt x="1468" y="824"/>
                      <a:pt x="1468" y="824"/>
                      <a:pt x="1468" y="824"/>
                    </a:cubicBezTo>
                    <a:cubicBezTo>
                      <a:pt x="1468" y="674"/>
                      <a:pt x="1468" y="674"/>
                      <a:pt x="1468" y="674"/>
                    </a:cubicBezTo>
                    <a:cubicBezTo>
                      <a:pt x="1329" y="645"/>
                      <a:pt x="1329" y="645"/>
                      <a:pt x="1329" y="645"/>
                    </a:cubicBezTo>
                    <a:cubicBezTo>
                      <a:pt x="1332" y="645"/>
                      <a:pt x="1332" y="645"/>
                      <a:pt x="1332" y="645"/>
                    </a:cubicBezTo>
                    <a:cubicBezTo>
                      <a:pt x="1324" y="602"/>
                      <a:pt x="1316" y="562"/>
                      <a:pt x="1300" y="525"/>
                    </a:cubicBezTo>
                    <a:cubicBezTo>
                      <a:pt x="1308" y="522"/>
                      <a:pt x="1308" y="522"/>
                      <a:pt x="1308" y="522"/>
                    </a:cubicBezTo>
                    <a:cubicBezTo>
                      <a:pt x="1417" y="426"/>
                      <a:pt x="1417" y="426"/>
                      <a:pt x="1417" y="426"/>
                    </a:cubicBezTo>
                    <a:cubicBezTo>
                      <a:pt x="1337" y="297"/>
                      <a:pt x="1337" y="297"/>
                      <a:pt x="1337" y="297"/>
                    </a:cubicBezTo>
                    <a:cubicBezTo>
                      <a:pt x="1198" y="348"/>
                      <a:pt x="1198" y="348"/>
                      <a:pt x="1198" y="348"/>
                    </a:cubicBezTo>
                    <a:cubicBezTo>
                      <a:pt x="1195" y="351"/>
                      <a:pt x="1195" y="351"/>
                      <a:pt x="1195" y="351"/>
                    </a:cubicBezTo>
                    <a:cubicBezTo>
                      <a:pt x="1163" y="313"/>
                      <a:pt x="1128" y="281"/>
                      <a:pt x="1088" y="252"/>
                    </a:cubicBezTo>
                    <a:cubicBezTo>
                      <a:pt x="1088" y="249"/>
                      <a:pt x="1088" y="249"/>
                      <a:pt x="1088" y="249"/>
                    </a:cubicBezTo>
                    <a:cubicBezTo>
                      <a:pt x="1128" y="107"/>
                      <a:pt x="1128" y="107"/>
                      <a:pt x="1128" y="107"/>
                    </a:cubicBezTo>
                    <a:cubicBezTo>
                      <a:pt x="992" y="43"/>
                      <a:pt x="992" y="43"/>
                      <a:pt x="992" y="43"/>
                    </a:cubicBezTo>
                    <a:cubicBezTo>
                      <a:pt x="901" y="166"/>
                      <a:pt x="901" y="166"/>
                      <a:pt x="901" y="166"/>
                    </a:cubicBezTo>
                    <a:close/>
                    <a:moveTo>
                      <a:pt x="1244" y="746"/>
                    </a:moveTo>
                    <a:lnTo>
                      <a:pt x="1244" y="746"/>
                    </a:lnTo>
                    <a:cubicBezTo>
                      <a:pt x="1244" y="1025"/>
                      <a:pt x="1019" y="1247"/>
                      <a:pt x="743" y="1247"/>
                    </a:cubicBezTo>
                    <a:cubicBezTo>
                      <a:pt x="465" y="1247"/>
                      <a:pt x="243" y="1025"/>
                      <a:pt x="243" y="746"/>
                    </a:cubicBezTo>
                    <a:cubicBezTo>
                      <a:pt x="243" y="471"/>
                      <a:pt x="465" y="246"/>
                      <a:pt x="743" y="246"/>
                    </a:cubicBezTo>
                    <a:cubicBezTo>
                      <a:pt x="1019" y="246"/>
                      <a:pt x="1244" y="471"/>
                      <a:pt x="1244" y="74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17" name="Group 116"/>
            <p:cNvGrpSpPr/>
            <p:nvPr/>
          </p:nvGrpSpPr>
          <p:grpSpPr>
            <a:xfrm>
              <a:off x="18019573" y="6559487"/>
              <a:ext cx="592390" cy="600797"/>
              <a:chOff x="18019573" y="6559487"/>
              <a:chExt cx="592390" cy="600797"/>
            </a:xfrm>
            <a:solidFill>
              <a:schemeClr val="accent1"/>
            </a:solidFill>
          </p:grpSpPr>
          <p:sp>
            <p:nvSpPr>
              <p:cNvPr id="156" name="Freeform 182"/>
              <p:cNvSpPr>
                <a:spLocks noChangeArrowheads="1"/>
              </p:cNvSpPr>
              <p:nvPr/>
            </p:nvSpPr>
            <p:spPr bwMode="auto">
              <a:xfrm>
                <a:off x="18142282" y="6686416"/>
                <a:ext cx="351203" cy="351170"/>
              </a:xfrm>
              <a:custGeom>
                <a:avLst/>
                <a:gdLst>
                  <a:gd name="T0" fmla="*/ 185 w 370"/>
                  <a:gd name="T1" fmla="*/ 0 h 370"/>
                  <a:gd name="T2" fmla="*/ 185 w 370"/>
                  <a:gd name="T3" fmla="*/ 0 h 370"/>
                  <a:gd name="T4" fmla="*/ 0 w 370"/>
                  <a:gd name="T5" fmla="*/ 184 h 370"/>
                  <a:gd name="T6" fmla="*/ 185 w 370"/>
                  <a:gd name="T7" fmla="*/ 369 h 370"/>
                  <a:gd name="T8" fmla="*/ 369 w 370"/>
                  <a:gd name="T9" fmla="*/ 184 h 370"/>
                  <a:gd name="T10" fmla="*/ 185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5" y="0"/>
                    </a:moveTo>
                    <a:lnTo>
                      <a:pt x="185" y="0"/>
                    </a:lnTo>
                    <a:cubicBezTo>
                      <a:pt x="83" y="0"/>
                      <a:pt x="0" y="83"/>
                      <a:pt x="0" y="184"/>
                    </a:cubicBezTo>
                    <a:cubicBezTo>
                      <a:pt x="0" y="286"/>
                      <a:pt x="83" y="369"/>
                      <a:pt x="185" y="369"/>
                    </a:cubicBezTo>
                    <a:cubicBezTo>
                      <a:pt x="286" y="369"/>
                      <a:pt x="369" y="286"/>
                      <a:pt x="369" y="184"/>
                    </a:cubicBezTo>
                    <a:cubicBezTo>
                      <a:pt x="369" y="83"/>
                      <a:pt x="286" y="0"/>
                      <a:pt x="18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7" name="Freeform 183"/>
              <p:cNvSpPr>
                <a:spLocks noChangeArrowheads="1"/>
              </p:cNvSpPr>
              <p:nvPr/>
            </p:nvSpPr>
            <p:spPr bwMode="auto">
              <a:xfrm>
                <a:off x="18019573" y="6559487"/>
                <a:ext cx="592390" cy="600797"/>
              </a:xfrm>
              <a:custGeom>
                <a:avLst/>
                <a:gdLst>
                  <a:gd name="T0" fmla="*/ 380 w 622"/>
                  <a:gd name="T1" fmla="*/ 69 h 629"/>
                  <a:gd name="T2" fmla="*/ 339 w 622"/>
                  <a:gd name="T3" fmla="*/ 61 h 629"/>
                  <a:gd name="T4" fmla="*/ 262 w 622"/>
                  <a:gd name="T5" fmla="*/ 5 h 629"/>
                  <a:gd name="T6" fmla="*/ 217 w 622"/>
                  <a:gd name="T7" fmla="*/ 80 h 629"/>
                  <a:gd name="T8" fmla="*/ 174 w 622"/>
                  <a:gd name="T9" fmla="*/ 35 h 629"/>
                  <a:gd name="T10" fmla="*/ 142 w 622"/>
                  <a:gd name="T11" fmla="*/ 126 h 629"/>
                  <a:gd name="T12" fmla="*/ 115 w 622"/>
                  <a:gd name="T13" fmla="*/ 155 h 629"/>
                  <a:gd name="T14" fmla="*/ 24 w 622"/>
                  <a:gd name="T15" fmla="*/ 192 h 629"/>
                  <a:gd name="T16" fmla="*/ 64 w 622"/>
                  <a:gd name="T17" fmla="*/ 272 h 629"/>
                  <a:gd name="T18" fmla="*/ 0 w 622"/>
                  <a:gd name="T19" fmla="*/ 283 h 629"/>
                  <a:gd name="T20" fmla="*/ 64 w 622"/>
                  <a:gd name="T21" fmla="*/ 358 h 629"/>
                  <a:gd name="T22" fmla="*/ 77 w 622"/>
                  <a:gd name="T23" fmla="*/ 409 h 629"/>
                  <a:gd name="T24" fmla="*/ 64 w 622"/>
                  <a:gd name="T25" fmla="*/ 505 h 629"/>
                  <a:gd name="T26" fmla="*/ 168 w 622"/>
                  <a:gd name="T27" fmla="*/ 524 h 629"/>
                  <a:gd name="T28" fmla="*/ 152 w 622"/>
                  <a:gd name="T29" fmla="*/ 585 h 629"/>
                  <a:gd name="T30" fmla="*/ 248 w 622"/>
                  <a:gd name="T31" fmla="*/ 561 h 629"/>
                  <a:gd name="T32" fmla="*/ 289 w 622"/>
                  <a:gd name="T33" fmla="*/ 567 h 629"/>
                  <a:gd name="T34" fmla="*/ 302 w 622"/>
                  <a:gd name="T35" fmla="*/ 628 h 629"/>
                  <a:gd name="T36" fmla="*/ 374 w 622"/>
                  <a:gd name="T37" fmla="*/ 561 h 629"/>
                  <a:gd name="T38" fmla="*/ 412 w 622"/>
                  <a:gd name="T39" fmla="*/ 548 h 629"/>
                  <a:gd name="T40" fmla="*/ 455 w 622"/>
                  <a:gd name="T41" fmla="*/ 596 h 629"/>
                  <a:gd name="T42" fmla="*/ 487 w 622"/>
                  <a:gd name="T43" fmla="*/ 503 h 629"/>
                  <a:gd name="T44" fmla="*/ 513 w 622"/>
                  <a:gd name="T45" fmla="*/ 473 h 629"/>
                  <a:gd name="T46" fmla="*/ 572 w 622"/>
                  <a:gd name="T47" fmla="*/ 495 h 629"/>
                  <a:gd name="T48" fmla="*/ 553 w 622"/>
                  <a:gd name="T49" fmla="*/ 398 h 629"/>
                  <a:gd name="T50" fmla="*/ 564 w 622"/>
                  <a:gd name="T51" fmla="*/ 350 h 629"/>
                  <a:gd name="T52" fmla="*/ 621 w 622"/>
                  <a:gd name="T53" fmla="*/ 347 h 629"/>
                  <a:gd name="T54" fmla="*/ 562 w 622"/>
                  <a:gd name="T55" fmla="*/ 272 h 629"/>
                  <a:gd name="T56" fmla="*/ 548 w 622"/>
                  <a:gd name="T57" fmla="*/ 222 h 629"/>
                  <a:gd name="T58" fmla="*/ 599 w 622"/>
                  <a:gd name="T59" fmla="*/ 179 h 629"/>
                  <a:gd name="T60" fmla="*/ 506 w 622"/>
                  <a:gd name="T61" fmla="*/ 147 h 629"/>
                  <a:gd name="T62" fmla="*/ 460 w 622"/>
                  <a:gd name="T63" fmla="*/ 107 h 629"/>
                  <a:gd name="T64" fmla="*/ 476 w 622"/>
                  <a:gd name="T65" fmla="*/ 45 h 629"/>
                  <a:gd name="T66" fmla="*/ 380 w 622"/>
                  <a:gd name="T67" fmla="*/ 69 h 629"/>
                  <a:gd name="T68" fmla="*/ 524 w 622"/>
                  <a:gd name="T69" fmla="*/ 315 h 629"/>
                  <a:gd name="T70" fmla="*/ 102 w 622"/>
                  <a:gd name="T71" fmla="*/ 315 h 629"/>
                  <a:gd name="T72" fmla="*/ 524 w 622"/>
                  <a:gd name="T73" fmla="*/ 31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2" h="629">
                    <a:moveTo>
                      <a:pt x="380" y="69"/>
                    </a:moveTo>
                    <a:lnTo>
                      <a:pt x="380" y="69"/>
                    </a:lnTo>
                    <a:cubicBezTo>
                      <a:pt x="369" y="67"/>
                      <a:pt x="356" y="64"/>
                      <a:pt x="339" y="61"/>
                    </a:cubicBezTo>
                    <a:lnTo>
                      <a:pt x="339" y="61"/>
                    </a:lnTo>
                    <a:cubicBezTo>
                      <a:pt x="326" y="0"/>
                      <a:pt x="326" y="0"/>
                      <a:pt x="326" y="0"/>
                    </a:cubicBezTo>
                    <a:cubicBezTo>
                      <a:pt x="262" y="5"/>
                      <a:pt x="262" y="5"/>
                      <a:pt x="262" y="5"/>
                    </a:cubicBezTo>
                    <a:cubicBezTo>
                      <a:pt x="254" y="67"/>
                      <a:pt x="254" y="67"/>
                      <a:pt x="254" y="67"/>
                    </a:cubicBezTo>
                    <a:cubicBezTo>
                      <a:pt x="241" y="72"/>
                      <a:pt x="227" y="75"/>
                      <a:pt x="217" y="80"/>
                    </a:cubicBezTo>
                    <a:cubicBezTo>
                      <a:pt x="214" y="80"/>
                      <a:pt x="214" y="80"/>
                      <a:pt x="214" y="80"/>
                    </a:cubicBezTo>
                    <a:cubicBezTo>
                      <a:pt x="174" y="35"/>
                      <a:pt x="174" y="35"/>
                      <a:pt x="174" y="35"/>
                    </a:cubicBezTo>
                    <a:cubicBezTo>
                      <a:pt x="120" y="67"/>
                      <a:pt x="120" y="67"/>
                      <a:pt x="120" y="67"/>
                    </a:cubicBezTo>
                    <a:cubicBezTo>
                      <a:pt x="142" y="126"/>
                      <a:pt x="142" y="126"/>
                      <a:pt x="142" y="126"/>
                    </a:cubicBezTo>
                    <a:cubicBezTo>
                      <a:pt x="133" y="136"/>
                      <a:pt x="123" y="147"/>
                      <a:pt x="115" y="157"/>
                    </a:cubicBezTo>
                    <a:cubicBezTo>
                      <a:pt x="115" y="155"/>
                      <a:pt x="115" y="155"/>
                      <a:pt x="115" y="155"/>
                    </a:cubicBezTo>
                    <a:cubicBezTo>
                      <a:pt x="56" y="136"/>
                      <a:pt x="56" y="136"/>
                      <a:pt x="56" y="136"/>
                    </a:cubicBezTo>
                    <a:cubicBezTo>
                      <a:pt x="24" y="192"/>
                      <a:pt x="24" y="192"/>
                      <a:pt x="24" y="192"/>
                    </a:cubicBezTo>
                    <a:cubicBezTo>
                      <a:pt x="72" y="232"/>
                      <a:pt x="72" y="232"/>
                      <a:pt x="72" y="232"/>
                    </a:cubicBezTo>
                    <a:cubicBezTo>
                      <a:pt x="69" y="246"/>
                      <a:pt x="64" y="254"/>
                      <a:pt x="64" y="272"/>
                    </a:cubicBezTo>
                    <a:cubicBezTo>
                      <a:pt x="61" y="272"/>
                      <a:pt x="61" y="272"/>
                      <a:pt x="61" y="272"/>
                    </a:cubicBezTo>
                    <a:cubicBezTo>
                      <a:pt x="0" y="283"/>
                      <a:pt x="0" y="283"/>
                      <a:pt x="0" y="283"/>
                    </a:cubicBezTo>
                    <a:cubicBezTo>
                      <a:pt x="0" y="345"/>
                      <a:pt x="0" y="345"/>
                      <a:pt x="0" y="345"/>
                    </a:cubicBezTo>
                    <a:cubicBezTo>
                      <a:pt x="64" y="358"/>
                      <a:pt x="64" y="358"/>
                      <a:pt x="64" y="358"/>
                    </a:cubicBezTo>
                    <a:cubicBezTo>
                      <a:pt x="67" y="377"/>
                      <a:pt x="72" y="393"/>
                      <a:pt x="77" y="409"/>
                    </a:cubicBezTo>
                    <a:lnTo>
                      <a:pt x="77" y="409"/>
                    </a:lnTo>
                    <a:cubicBezTo>
                      <a:pt x="29" y="452"/>
                      <a:pt x="29" y="452"/>
                      <a:pt x="29" y="452"/>
                    </a:cubicBezTo>
                    <a:cubicBezTo>
                      <a:pt x="64" y="505"/>
                      <a:pt x="64" y="505"/>
                      <a:pt x="64" y="505"/>
                    </a:cubicBezTo>
                    <a:cubicBezTo>
                      <a:pt x="123" y="484"/>
                      <a:pt x="123" y="484"/>
                      <a:pt x="123" y="484"/>
                    </a:cubicBezTo>
                    <a:cubicBezTo>
                      <a:pt x="136" y="497"/>
                      <a:pt x="152" y="513"/>
                      <a:pt x="168" y="524"/>
                    </a:cubicBezTo>
                    <a:cubicBezTo>
                      <a:pt x="168" y="527"/>
                      <a:pt x="168" y="527"/>
                      <a:pt x="168" y="527"/>
                    </a:cubicBezTo>
                    <a:cubicBezTo>
                      <a:pt x="152" y="585"/>
                      <a:pt x="152" y="585"/>
                      <a:pt x="152" y="585"/>
                    </a:cubicBezTo>
                    <a:cubicBezTo>
                      <a:pt x="211" y="612"/>
                      <a:pt x="211" y="612"/>
                      <a:pt x="211" y="612"/>
                    </a:cubicBezTo>
                    <a:cubicBezTo>
                      <a:pt x="248" y="561"/>
                      <a:pt x="248" y="561"/>
                      <a:pt x="248" y="561"/>
                    </a:cubicBezTo>
                    <a:lnTo>
                      <a:pt x="248" y="561"/>
                    </a:lnTo>
                    <a:cubicBezTo>
                      <a:pt x="259" y="564"/>
                      <a:pt x="273" y="567"/>
                      <a:pt x="289" y="567"/>
                    </a:cubicBezTo>
                    <a:cubicBezTo>
                      <a:pt x="289" y="569"/>
                      <a:pt x="289" y="569"/>
                      <a:pt x="289" y="569"/>
                    </a:cubicBezTo>
                    <a:cubicBezTo>
                      <a:pt x="302" y="628"/>
                      <a:pt x="302" y="628"/>
                      <a:pt x="302" y="628"/>
                    </a:cubicBezTo>
                    <a:cubicBezTo>
                      <a:pt x="366" y="626"/>
                      <a:pt x="366" y="626"/>
                      <a:pt x="366" y="626"/>
                    </a:cubicBezTo>
                    <a:cubicBezTo>
                      <a:pt x="374" y="561"/>
                      <a:pt x="374" y="561"/>
                      <a:pt x="374" y="561"/>
                    </a:cubicBezTo>
                    <a:lnTo>
                      <a:pt x="374" y="561"/>
                    </a:lnTo>
                    <a:cubicBezTo>
                      <a:pt x="388" y="559"/>
                      <a:pt x="401" y="554"/>
                      <a:pt x="412" y="548"/>
                    </a:cubicBezTo>
                    <a:cubicBezTo>
                      <a:pt x="414" y="551"/>
                      <a:pt x="414" y="551"/>
                      <a:pt x="414" y="551"/>
                    </a:cubicBezTo>
                    <a:cubicBezTo>
                      <a:pt x="455" y="596"/>
                      <a:pt x="455" y="596"/>
                      <a:pt x="455" y="596"/>
                    </a:cubicBezTo>
                    <a:cubicBezTo>
                      <a:pt x="508" y="561"/>
                      <a:pt x="508" y="561"/>
                      <a:pt x="508" y="561"/>
                    </a:cubicBezTo>
                    <a:cubicBezTo>
                      <a:pt x="487" y="503"/>
                      <a:pt x="487" y="503"/>
                      <a:pt x="487" y="503"/>
                    </a:cubicBezTo>
                    <a:cubicBezTo>
                      <a:pt x="484" y="503"/>
                      <a:pt x="484" y="503"/>
                      <a:pt x="484" y="503"/>
                    </a:cubicBezTo>
                    <a:cubicBezTo>
                      <a:pt x="495" y="495"/>
                      <a:pt x="506" y="484"/>
                      <a:pt x="513" y="473"/>
                    </a:cubicBezTo>
                    <a:lnTo>
                      <a:pt x="513" y="473"/>
                    </a:lnTo>
                    <a:cubicBezTo>
                      <a:pt x="572" y="495"/>
                      <a:pt x="572" y="495"/>
                      <a:pt x="572" y="495"/>
                    </a:cubicBezTo>
                    <a:cubicBezTo>
                      <a:pt x="604" y="439"/>
                      <a:pt x="604" y="439"/>
                      <a:pt x="604" y="439"/>
                    </a:cubicBezTo>
                    <a:cubicBezTo>
                      <a:pt x="553" y="398"/>
                      <a:pt x="553" y="398"/>
                      <a:pt x="553" y="398"/>
                    </a:cubicBezTo>
                    <a:cubicBezTo>
                      <a:pt x="553" y="393"/>
                      <a:pt x="553" y="393"/>
                      <a:pt x="553" y="393"/>
                    </a:cubicBezTo>
                    <a:cubicBezTo>
                      <a:pt x="559" y="382"/>
                      <a:pt x="562" y="369"/>
                      <a:pt x="564" y="350"/>
                    </a:cubicBezTo>
                    <a:cubicBezTo>
                      <a:pt x="567" y="350"/>
                      <a:pt x="567" y="350"/>
                      <a:pt x="567" y="350"/>
                    </a:cubicBezTo>
                    <a:cubicBezTo>
                      <a:pt x="621" y="347"/>
                      <a:pt x="621" y="347"/>
                      <a:pt x="621" y="347"/>
                    </a:cubicBezTo>
                    <a:cubicBezTo>
                      <a:pt x="621" y="283"/>
                      <a:pt x="621" y="283"/>
                      <a:pt x="621" y="283"/>
                    </a:cubicBezTo>
                    <a:cubicBezTo>
                      <a:pt x="562" y="272"/>
                      <a:pt x="562" y="272"/>
                      <a:pt x="562" y="272"/>
                    </a:cubicBezTo>
                    <a:lnTo>
                      <a:pt x="562" y="272"/>
                    </a:lnTo>
                    <a:cubicBezTo>
                      <a:pt x="559" y="254"/>
                      <a:pt x="556" y="238"/>
                      <a:pt x="548" y="222"/>
                    </a:cubicBezTo>
                    <a:cubicBezTo>
                      <a:pt x="551" y="219"/>
                      <a:pt x="551" y="219"/>
                      <a:pt x="551" y="219"/>
                    </a:cubicBezTo>
                    <a:cubicBezTo>
                      <a:pt x="599" y="179"/>
                      <a:pt x="599" y="179"/>
                      <a:pt x="599" y="179"/>
                    </a:cubicBezTo>
                    <a:cubicBezTo>
                      <a:pt x="564" y="126"/>
                      <a:pt x="564" y="126"/>
                      <a:pt x="564" y="126"/>
                    </a:cubicBezTo>
                    <a:cubicBezTo>
                      <a:pt x="506" y="147"/>
                      <a:pt x="506" y="147"/>
                      <a:pt x="506" y="147"/>
                    </a:cubicBezTo>
                    <a:lnTo>
                      <a:pt x="506" y="147"/>
                    </a:lnTo>
                    <a:cubicBezTo>
                      <a:pt x="492" y="131"/>
                      <a:pt x="476" y="117"/>
                      <a:pt x="460" y="107"/>
                    </a:cubicBezTo>
                    <a:cubicBezTo>
                      <a:pt x="460" y="104"/>
                      <a:pt x="460" y="104"/>
                      <a:pt x="460" y="104"/>
                    </a:cubicBezTo>
                    <a:cubicBezTo>
                      <a:pt x="476" y="45"/>
                      <a:pt x="476" y="45"/>
                      <a:pt x="476" y="45"/>
                    </a:cubicBezTo>
                    <a:cubicBezTo>
                      <a:pt x="417" y="18"/>
                      <a:pt x="417" y="18"/>
                      <a:pt x="417" y="18"/>
                    </a:cubicBezTo>
                    <a:cubicBezTo>
                      <a:pt x="380" y="69"/>
                      <a:pt x="380" y="69"/>
                      <a:pt x="380" y="69"/>
                    </a:cubicBezTo>
                    <a:close/>
                    <a:moveTo>
                      <a:pt x="524" y="315"/>
                    </a:moveTo>
                    <a:lnTo>
                      <a:pt x="524" y="315"/>
                    </a:lnTo>
                    <a:cubicBezTo>
                      <a:pt x="524" y="430"/>
                      <a:pt x="431" y="527"/>
                      <a:pt x="313" y="527"/>
                    </a:cubicBezTo>
                    <a:cubicBezTo>
                      <a:pt x="198" y="527"/>
                      <a:pt x="102" y="430"/>
                      <a:pt x="102" y="315"/>
                    </a:cubicBezTo>
                    <a:cubicBezTo>
                      <a:pt x="102" y="198"/>
                      <a:pt x="198" y="104"/>
                      <a:pt x="313" y="104"/>
                    </a:cubicBezTo>
                    <a:cubicBezTo>
                      <a:pt x="431" y="104"/>
                      <a:pt x="524" y="198"/>
                      <a:pt x="524" y="31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18" name="Group 117"/>
            <p:cNvGrpSpPr/>
            <p:nvPr/>
          </p:nvGrpSpPr>
          <p:grpSpPr>
            <a:xfrm>
              <a:off x="15336891" y="4283227"/>
              <a:ext cx="588159" cy="600797"/>
              <a:chOff x="15336891" y="4283227"/>
              <a:chExt cx="588159" cy="600797"/>
            </a:xfrm>
            <a:solidFill>
              <a:schemeClr val="accent2"/>
            </a:solidFill>
          </p:grpSpPr>
          <p:sp>
            <p:nvSpPr>
              <p:cNvPr id="154" name="Freeform 186"/>
              <p:cNvSpPr>
                <a:spLocks noChangeArrowheads="1"/>
              </p:cNvSpPr>
              <p:nvPr/>
            </p:nvSpPr>
            <p:spPr bwMode="auto">
              <a:xfrm>
                <a:off x="15463832" y="4405925"/>
                <a:ext cx="351203" cy="351170"/>
              </a:xfrm>
              <a:custGeom>
                <a:avLst/>
                <a:gdLst>
                  <a:gd name="T0" fmla="*/ 184 w 370"/>
                  <a:gd name="T1" fmla="*/ 0 h 371"/>
                  <a:gd name="T2" fmla="*/ 184 w 370"/>
                  <a:gd name="T3" fmla="*/ 0 h 371"/>
                  <a:gd name="T4" fmla="*/ 0 w 370"/>
                  <a:gd name="T5" fmla="*/ 185 h 371"/>
                  <a:gd name="T6" fmla="*/ 184 w 370"/>
                  <a:gd name="T7" fmla="*/ 370 h 371"/>
                  <a:gd name="T8" fmla="*/ 369 w 370"/>
                  <a:gd name="T9" fmla="*/ 185 h 371"/>
                  <a:gd name="T10" fmla="*/ 184 w 370"/>
                  <a:gd name="T11" fmla="*/ 0 h 371"/>
                </a:gdLst>
                <a:ahLst/>
                <a:cxnLst>
                  <a:cxn ang="0">
                    <a:pos x="T0" y="T1"/>
                  </a:cxn>
                  <a:cxn ang="0">
                    <a:pos x="T2" y="T3"/>
                  </a:cxn>
                  <a:cxn ang="0">
                    <a:pos x="T4" y="T5"/>
                  </a:cxn>
                  <a:cxn ang="0">
                    <a:pos x="T6" y="T7"/>
                  </a:cxn>
                  <a:cxn ang="0">
                    <a:pos x="T8" y="T9"/>
                  </a:cxn>
                  <a:cxn ang="0">
                    <a:pos x="T10" y="T11"/>
                  </a:cxn>
                </a:cxnLst>
                <a:rect l="0" t="0" r="r" b="b"/>
                <a:pathLst>
                  <a:path w="370" h="371">
                    <a:moveTo>
                      <a:pt x="184" y="0"/>
                    </a:moveTo>
                    <a:lnTo>
                      <a:pt x="184" y="0"/>
                    </a:lnTo>
                    <a:cubicBezTo>
                      <a:pt x="83" y="0"/>
                      <a:pt x="0" y="83"/>
                      <a:pt x="0" y="185"/>
                    </a:cubicBezTo>
                    <a:cubicBezTo>
                      <a:pt x="0" y="287"/>
                      <a:pt x="83" y="370"/>
                      <a:pt x="184" y="370"/>
                    </a:cubicBezTo>
                    <a:cubicBezTo>
                      <a:pt x="286" y="370"/>
                      <a:pt x="369" y="287"/>
                      <a:pt x="369" y="185"/>
                    </a:cubicBezTo>
                    <a:cubicBezTo>
                      <a:pt x="369" y="81"/>
                      <a:pt x="286" y="0"/>
                      <a:pt x="18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5" name="Freeform 187"/>
              <p:cNvSpPr>
                <a:spLocks noChangeArrowheads="1"/>
              </p:cNvSpPr>
              <p:nvPr/>
            </p:nvSpPr>
            <p:spPr bwMode="auto">
              <a:xfrm>
                <a:off x="15336891" y="4283227"/>
                <a:ext cx="588159" cy="600797"/>
              </a:xfrm>
              <a:custGeom>
                <a:avLst/>
                <a:gdLst>
                  <a:gd name="T0" fmla="*/ 380 w 619"/>
                  <a:gd name="T1" fmla="*/ 70 h 630"/>
                  <a:gd name="T2" fmla="*/ 340 w 619"/>
                  <a:gd name="T3" fmla="*/ 59 h 630"/>
                  <a:gd name="T4" fmla="*/ 263 w 619"/>
                  <a:gd name="T5" fmla="*/ 6 h 630"/>
                  <a:gd name="T6" fmla="*/ 214 w 619"/>
                  <a:gd name="T7" fmla="*/ 81 h 630"/>
                  <a:gd name="T8" fmla="*/ 172 w 619"/>
                  <a:gd name="T9" fmla="*/ 33 h 630"/>
                  <a:gd name="T10" fmla="*/ 142 w 619"/>
                  <a:gd name="T11" fmla="*/ 126 h 630"/>
                  <a:gd name="T12" fmla="*/ 113 w 619"/>
                  <a:gd name="T13" fmla="*/ 155 h 630"/>
                  <a:gd name="T14" fmla="*/ 24 w 619"/>
                  <a:gd name="T15" fmla="*/ 190 h 630"/>
                  <a:gd name="T16" fmla="*/ 62 w 619"/>
                  <a:gd name="T17" fmla="*/ 273 h 630"/>
                  <a:gd name="T18" fmla="*/ 0 w 619"/>
                  <a:gd name="T19" fmla="*/ 281 h 630"/>
                  <a:gd name="T20" fmla="*/ 62 w 619"/>
                  <a:gd name="T21" fmla="*/ 359 h 630"/>
                  <a:gd name="T22" fmla="*/ 75 w 619"/>
                  <a:gd name="T23" fmla="*/ 409 h 630"/>
                  <a:gd name="T24" fmla="*/ 62 w 619"/>
                  <a:gd name="T25" fmla="*/ 506 h 630"/>
                  <a:gd name="T26" fmla="*/ 169 w 619"/>
                  <a:gd name="T27" fmla="*/ 525 h 630"/>
                  <a:gd name="T28" fmla="*/ 153 w 619"/>
                  <a:gd name="T29" fmla="*/ 586 h 630"/>
                  <a:gd name="T30" fmla="*/ 246 w 619"/>
                  <a:gd name="T31" fmla="*/ 559 h 630"/>
                  <a:gd name="T32" fmla="*/ 287 w 619"/>
                  <a:gd name="T33" fmla="*/ 568 h 630"/>
                  <a:gd name="T34" fmla="*/ 303 w 619"/>
                  <a:gd name="T35" fmla="*/ 629 h 630"/>
                  <a:gd name="T36" fmla="*/ 372 w 619"/>
                  <a:gd name="T37" fmla="*/ 562 h 630"/>
                  <a:gd name="T38" fmla="*/ 412 w 619"/>
                  <a:gd name="T39" fmla="*/ 549 h 630"/>
                  <a:gd name="T40" fmla="*/ 455 w 619"/>
                  <a:gd name="T41" fmla="*/ 597 h 630"/>
                  <a:gd name="T42" fmla="*/ 484 w 619"/>
                  <a:gd name="T43" fmla="*/ 503 h 630"/>
                  <a:gd name="T44" fmla="*/ 511 w 619"/>
                  <a:gd name="T45" fmla="*/ 474 h 630"/>
                  <a:gd name="T46" fmla="*/ 573 w 619"/>
                  <a:gd name="T47" fmla="*/ 495 h 630"/>
                  <a:gd name="T48" fmla="*/ 554 w 619"/>
                  <a:gd name="T49" fmla="*/ 399 h 630"/>
                  <a:gd name="T50" fmla="*/ 562 w 619"/>
                  <a:gd name="T51" fmla="*/ 351 h 630"/>
                  <a:gd name="T52" fmla="*/ 618 w 619"/>
                  <a:gd name="T53" fmla="*/ 348 h 630"/>
                  <a:gd name="T54" fmla="*/ 559 w 619"/>
                  <a:gd name="T55" fmla="*/ 270 h 630"/>
                  <a:gd name="T56" fmla="*/ 549 w 619"/>
                  <a:gd name="T57" fmla="*/ 220 h 630"/>
                  <a:gd name="T58" fmla="*/ 597 w 619"/>
                  <a:gd name="T59" fmla="*/ 180 h 630"/>
                  <a:gd name="T60" fmla="*/ 503 w 619"/>
                  <a:gd name="T61" fmla="*/ 148 h 630"/>
                  <a:gd name="T62" fmla="*/ 458 w 619"/>
                  <a:gd name="T63" fmla="*/ 108 h 630"/>
                  <a:gd name="T64" fmla="*/ 474 w 619"/>
                  <a:gd name="T65" fmla="*/ 46 h 630"/>
                  <a:gd name="T66" fmla="*/ 380 w 619"/>
                  <a:gd name="T67" fmla="*/ 70 h 630"/>
                  <a:gd name="T68" fmla="*/ 524 w 619"/>
                  <a:gd name="T69" fmla="*/ 316 h 630"/>
                  <a:gd name="T70" fmla="*/ 102 w 619"/>
                  <a:gd name="T71" fmla="*/ 316 h 630"/>
                  <a:gd name="T72" fmla="*/ 524 w 619"/>
                  <a:gd name="T73" fmla="*/ 31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7" y="67"/>
                      <a:pt x="353" y="65"/>
                      <a:pt x="340" y="62"/>
                    </a:cubicBezTo>
                    <a:cubicBezTo>
                      <a:pt x="340" y="59"/>
                      <a:pt x="340" y="59"/>
                      <a:pt x="340" y="59"/>
                    </a:cubicBezTo>
                    <a:cubicBezTo>
                      <a:pt x="324" y="0"/>
                      <a:pt x="324" y="0"/>
                      <a:pt x="324" y="0"/>
                    </a:cubicBezTo>
                    <a:cubicBezTo>
                      <a:pt x="263" y="6"/>
                      <a:pt x="263" y="6"/>
                      <a:pt x="263" y="6"/>
                    </a:cubicBezTo>
                    <a:cubicBezTo>
                      <a:pt x="254" y="67"/>
                      <a:pt x="254" y="67"/>
                      <a:pt x="254" y="67"/>
                    </a:cubicBezTo>
                    <a:cubicBezTo>
                      <a:pt x="241" y="70"/>
                      <a:pt x="228" y="75"/>
                      <a:pt x="214" y="81"/>
                    </a:cubicBezTo>
                    <a:cubicBezTo>
                      <a:pt x="214" y="78"/>
                      <a:pt x="214" y="78"/>
                      <a:pt x="214" y="78"/>
                    </a:cubicBezTo>
                    <a:cubicBezTo>
                      <a:pt x="172" y="33"/>
                      <a:pt x="172" y="33"/>
                      <a:pt x="172" y="33"/>
                    </a:cubicBezTo>
                    <a:cubicBezTo>
                      <a:pt x="118" y="67"/>
                      <a:pt x="118" y="67"/>
                      <a:pt x="118" y="67"/>
                    </a:cubicBezTo>
                    <a:cubicBezTo>
                      <a:pt x="142" y="126"/>
                      <a:pt x="142" y="126"/>
                      <a:pt x="142" y="126"/>
                    </a:cubicBezTo>
                    <a:cubicBezTo>
                      <a:pt x="131" y="137"/>
                      <a:pt x="123" y="145"/>
                      <a:pt x="113" y="155"/>
                    </a:cubicBezTo>
                    <a:lnTo>
                      <a:pt x="113" y="155"/>
                    </a:lnTo>
                    <a:cubicBezTo>
                      <a:pt x="54" y="137"/>
                      <a:pt x="54" y="137"/>
                      <a:pt x="54" y="137"/>
                    </a:cubicBezTo>
                    <a:cubicBezTo>
                      <a:pt x="24" y="190"/>
                      <a:pt x="24" y="190"/>
                      <a:pt x="24" y="190"/>
                    </a:cubicBezTo>
                    <a:cubicBezTo>
                      <a:pt x="73" y="233"/>
                      <a:pt x="73" y="233"/>
                      <a:pt x="73" y="233"/>
                    </a:cubicBezTo>
                    <a:cubicBezTo>
                      <a:pt x="67" y="244"/>
                      <a:pt x="65" y="254"/>
                      <a:pt x="62" y="273"/>
                    </a:cubicBezTo>
                    <a:lnTo>
                      <a:pt x="62" y="273"/>
                    </a:lnTo>
                    <a:cubicBezTo>
                      <a:pt x="0" y="281"/>
                      <a:pt x="0" y="281"/>
                      <a:pt x="0" y="281"/>
                    </a:cubicBezTo>
                    <a:cubicBezTo>
                      <a:pt x="0" y="345"/>
                      <a:pt x="0" y="345"/>
                      <a:pt x="0" y="345"/>
                    </a:cubicBezTo>
                    <a:cubicBezTo>
                      <a:pt x="62" y="359"/>
                      <a:pt x="62" y="359"/>
                      <a:pt x="62" y="359"/>
                    </a:cubicBezTo>
                    <a:cubicBezTo>
                      <a:pt x="65" y="375"/>
                      <a:pt x="70" y="394"/>
                      <a:pt x="75" y="409"/>
                    </a:cubicBezTo>
                    <a:lnTo>
                      <a:pt x="75" y="409"/>
                    </a:lnTo>
                    <a:cubicBezTo>
                      <a:pt x="30" y="453"/>
                      <a:pt x="30" y="453"/>
                      <a:pt x="30" y="453"/>
                    </a:cubicBezTo>
                    <a:cubicBezTo>
                      <a:pt x="62" y="506"/>
                      <a:pt x="62" y="506"/>
                      <a:pt x="62" y="506"/>
                    </a:cubicBezTo>
                    <a:cubicBezTo>
                      <a:pt x="123" y="482"/>
                      <a:pt x="123" y="482"/>
                      <a:pt x="123" y="482"/>
                    </a:cubicBezTo>
                    <a:cubicBezTo>
                      <a:pt x="137" y="498"/>
                      <a:pt x="150" y="511"/>
                      <a:pt x="169" y="525"/>
                    </a:cubicBezTo>
                    <a:lnTo>
                      <a:pt x="169" y="525"/>
                    </a:lnTo>
                    <a:cubicBezTo>
                      <a:pt x="153" y="586"/>
                      <a:pt x="153" y="586"/>
                      <a:pt x="153" y="586"/>
                    </a:cubicBezTo>
                    <a:cubicBezTo>
                      <a:pt x="209" y="613"/>
                      <a:pt x="209" y="613"/>
                      <a:pt x="209" y="613"/>
                    </a:cubicBezTo>
                    <a:cubicBezTo>
                      <a:pt x="246" y="559"/>
                      <a:pt x="246" y="559"/>
                      <a:pt x="246" y="559"/>
                    </a:cubicBezTo>
                    <a:lnTo>
                      <a:pt x="246" y="559"/>
                    </a:lnTo>
                    <a:cubicBezTo>
                      <a:pt x="260" y="565"/>
                      <a:pt x="273" y="568"/>
                      <a:pt x="287" y="568"/>
                    </a:cubicBezTo>
                    <a:cubicBezTo>
                      <a:pt x="287" y="570"/>
                      <a:pt x="287" y="570"/>
                      <a:pt x="287" y="570"/>
                    </a:cubicBezTo>
                    <a:cubicBezTo>
                      <a:pt x="303" y="629"/>
                      <a:pt x="303" y="629"/>
                      <a:pt x="303" y="629"/>
                    </a:cubicBezTo>
                    <a:cubicBezTo>
                      <a:pt x="364" y="627"/>
                      <a:pt x="364" y="627"/>
                      <a:pt x="364" y="627"/>
                    </a:cubicBezTo>
                    <a:cubicBezTo>
                      <a:pt x="372" y="562"/>
                      <a:pt x="372" y="562"/>
                      <a:pt x="372" y="562"/>
                    </a:cubicBezTo>
                    <a:lnTo>
                      <a:pt x="372" y="562"/>
                    </a:lnTo>
                    <a:cubicBezTo>
                      <a:pt x="385" y="559"/>
                      <a:pt x="399" y="554"/>
                      <a:pt x="412" y="549"/>
                    </a:cubicBezTo>
                    <a:cubicBezTo>
                      <a:pt x="412" y="552"/>
                      <a:pt x="412" y="552"/>
                      <a:pt x="412" y="552"/>
                    </a:cubicBezTo>
                    <a:cubicBezTo>
                      <a:pt x="455" y="597"/>
                      <a:pt x="455" y="597"/>
                      <a:pt x="455" y="597"/>
                    </a:cubicBezTo>
                    <a:cubicBezTo>
                      <a:pt x="508" y="562"/>
                      <a:pt x="508" y="562"/>
                      <a:pt x="508" y="562"/>
                    </a:cubicBezTo>
                    <a:cubicBezTo>
                      <a:pt x="484" y="503"/>
                      <a:pt x="484" y="503"/>
                      <a:pt x="484" y="503"/>
                    </a:cubicBezTo>
                    <a:lnTo>
                      <a:pt x="484" y="503"/>
                    </a:lnTo>
                    <a:cubicBezTo>
                      <a:pt x="495" y="493"/>
                      <a:pt x="503" y="484"/>
                      <a:pt x="511" y="474"/>
                    </a:cubicBezTo>
                    <a:cubicBezTo>
                      <a:pt x="514" y="474"/>
                      <a:pt x="514" y="474"/>
                      <a:pt x="514" y="474"/>
                    </a:cubicBezTo>
                    <a:cubicBezTo>
                      <a:pt x="573" y="495"/>
                      <a:pt x="573" y="495"/>
                      <a:pt x="573" y="495"/>
                    </a:cubicBezTo>
                    <a:cubicBezTo>
                      <a:pt x="602" y="439"/>
                      <a:pt x="602" y="439"/>
                      <a:pt x="602" y="439"/>
                    </a:cubicBezTo>
                    <a:cubicBezTo>
                      <a:pt x="554" y="399"/>
                      <a:pt x="554" y="399"/>
                      <a:pt x="554" y="399"/>
                    </a:cubicBezTo>
                    <a:cubicBezTo>
                      <a:pt x="554" y="394"/>
                      <a:pt x="554" y="394"/>
                      <a:pt x="554" y="394"/>
                    </a:cubicBezTo>
                    <a:cubicBezTo>
                      <a:pt x="557" y="380"/>
                      <a:pt x="562" y="369"/>
                      <a:pt x="562" y="351"/>
                    </a:cubicBezTo>
                    <a:cubicBezTo>
                      <a:pt x="565" y="351"/>
                      <a:pt x="565" y="351"/>
                      <a:pt x="565" y="351"/>
                    </a:cubicBezTo>
                    <a:cubicBezTo>
                      <a:pt x="618" y="348"/>
                      <a:pt x="618" y="348"/>
                      <a:pt x="618" y="348"/>
                    </a:cubicBezTo>
                    <a:cubicBezTo>
                      <a:pt x="618" y="284"/>
                      <a:pt x="618" y="284"/>
                      <a:pt x="618" y="284"/>
                    </a:cubicBezTo>
                    <a:cubicBezTo>
                      <a:pt x="559" y="270"/>
                      <a:pt x="559" y="270"/>
                      <a:pt x="559" y="270"/>
                    </a:cubicBezTo>
                    <a:cubicBezTo>
                      <a:pt x="562" y="270"/>
                      <a:pt x="562" y="270"/>
                      <a:pt x="562" y="270"/>
                    </a:cubicBezTo>
                    <a:cubicBezTo>
                      <a:pt x="559" y="254"/>
                      <a:pt x="554" y="236"/>
                      <a:pt x="549" y="220"/>
                    </a:cubicBezTo>
                    <a:cubicBezTo>
                      <a:pt x="551" y="220"/>
                      <a:pt x="551" y="220"/>
                      <a:pt x="551" y="220"/>
                    </a:cubicBezTo>
                    <a:cubicBezTo>
                      <a:pt x="597" y="180"/>
                      <a:pt x="597" y="180"/>
                      <a:pt x="597" y="180"/>
                    </a:cubicBezTo>
                    <a:cubicBezTo>
                      <a:pt x="565" y="124"/>
                      <a:pt x="565" y="124"/>
                      <a:pt x="565" y="124"/>
                    </a:cubicBezTo>
                    <a:cubicBezTo>
                      <a:pt x="503" y="148"/>
                      <a:pt x="503" y="148"/>
                      <a:pt x="503" y="148"/>
                    </a:cubicBezTo>
                    <a:lnTo>
                      <a:pt x="503" y="148"/>
                    </a:lnTo>
                    <a:cubicBezTo>
                      <a:pt x="490" y="131"/>
                      <a:pt x="474" y="118"/>
                      <a:pt x="458" y="108"/>
                    </a:cubicBezTo>
                    <a:cubicBezTo>
                      <a:pt x="458" y="105"/>
                      <a:pt x="458" y="105"/>
                      <a:pt x="458" y="105"/>
                    </a:cubicBezTo>
                    <a:cubicBezTo>
                      <a:pt x="474" y="46"/>
                      <a:pt x="474" y="46"/>
                      <a:pt x="474" y="46"/>
                    </a:cubicBezTo>
                    <a:cubicBezTo>
                      <a:pt x="418" y="19"/>
                      <a:pt x="418" y="19"/>
                      <a:pt x="418" y="19"/>
                    </a:cubicBezTo>
                    <a:cubicBezTo>
                      <a:pt x="380" y="70"/>
                      <a:pt x="380" y="70"/>
                      <a:pt x="380" y="70"/>
                    </a:cubicBezTo>
                    <a:close/>
                    <a:moveTo>
                      <a:pt x="524" y="316"/>
                    </a:moveTo>
                    <a:lnTo>
                      <a:pt x="524" y="316"/>
                    </a:lnTo>
                    <a:cubicBezTo>
                      <a:pt x="524" y="431"/>
                      <a:pt x="428" y="525"/>
                      <a:pt x="313" y="525"/>
                    </a:cubicBezTo>
                    <a:cubicBezTo>
                      <a:pt x="195" y="525"/>
                      <a:pt x="102" y="431"/>
                      <a:pt x="102" y="316"/>
                    </a:cubicBezTo>
                    <a:cubicBezTo>
                      <a:pt x="102" y="198"/>
                      <a:pt x="195" y="105"/>
                      <a:pt x="313" y="105"/>
                    </a:cubicBezTo>
                    <a:cubicBezTo>
                      <a:pt x="428" y="105"/>
                      <a:pt x="524" y="198"/>
                      <a:pt x="524" y="31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19" name="Group 118"/>
            <p:cNvGrpSpPr/>
            <p:nvPr/>
          </p:nvGrpSpPr>
          <p:grpSpPr>
            <a:xfrm>
              <a:off x="19868677" y="5459436"/>
              <a:ext cx="592390" cy="600797"/>
              <a:chOff x="19868677" y="5459436"/>
              <a:chExt cx="592390" cy="600797"/>
            </a:xfrm>
            <a:solidFill>
              <a:schemeClr val="accent1"/>
            </a:solidFill>
          </p:grpSpPr>
          <p:sp>
            <p:nvSpPr>
              <p:cNvPr id="152" name="Freeform 188"/>
              <p:cNvSpPr>
                <a:spLocks noChangeArrowheads="1"/>
              </p:cNvSpPr>
              <p:nvPr/>
            </p:nvSpPr>
            <p:spPr bwMode="auto">
              <a:xfrm>
                <a:off x="19991386" y="5582134"/>
                <a:ext cx="351203" cy="346939"/>
              </a:xfrm>
              <a:custGeom>
                <a:avLst/>
                <a:gdLst>
                  <a:gd name="T0" fmla="*/ 184 w 370"/>
                  <a:gd name="T1" fmla="*/ 0 h 368"/>
                  <a:gd name="T2" fmla="*/ 184 w 370"/>
                  <a:gd name="T3" fmla="*/ 0 h 368"/>
                  <a:gd name="T4" fmla="*/ 0 w 370"/>
                  <a:gd name="T5" fmla="*/ 183 h 368"/>
                  <a:gd name="T6" fmla="*/ 184 w 370"/>
                  <a:gd name="T7" fmla="*/ 367 h 368"/>
                  <a:gd name="T8" fmla="*/ 369 w 370"/>
                  <a:gd name="T9" fmla="*/ 183 h 368"/>
                  <a:gd name="T10" fmla="*/ 184 w 370"/>
                  <a:gd name="T11" fmla="*/ 0 h 368"/>
                </a:gdLst>
                <a:ahLst/>
                <a:cxnLst>
                  <a:cxn ang="0">
                    <a:pos x="T0" y="T1"/>
                  </a:cxn>
                  <a:cxn ang="0">
                    <a:pos x="T2" y="T3"/>
                  </a:cxn>
                  <a:cxn ang="0">
                    <a:pos x="T4" y="T5"/>
                  </a:cxn>
                  <a:cxn ang="0">
                    <a:pos x="T6" y="T7"/>
                  </a:cxn>
                  <a:cxn ang="0">
                    <a:pos x="T8" y="T9"/>
                  </a:cxn>
                  <a:cxn ang="0">
                    <a:pos x="T10" y="T11"/>
                  </a:cxn>
                </a:cxnLst>
                <a:rect l="0" t="0" r="r" b="b"/>
                <a:pathLst>
                  <a:path w="370" h="368">
                    <a:moveTo>
                      <a:pt x="184" y="0"/>
                    </a:moveTo>
                    <a:lnTo>
                      <a:pt x="184" y="0"/>
                    </a:lnTo>
                    <a:cubicBezTo>
                      <a:pt x="83" y="0"/>
                      <a:pt x="0" y="81"/>
                      <a:pt x="0" y="183"/>
                    </a:cubicBezTo>
                    <a:cubicBezTo>
                      <a:pt x="0" y="287"/>
                      <a:pt x="83" y="367"/>
                      <a:pt x="184" y="367"/>
                    </a:cubicBezTo>
                    <a:cubicBezTo>
                      <a:pt x="286" y="367"/>
                      <a:pt x="369" y="287"/>
                      <a:pt x="369" y="183"/>
                    </a:cubicBezTo>
                    <a:cubicBezTo>
                      <a:pt x="369" y="81"/>
                      <a:pt x="286" y="0"/>
                      <a:pt x="18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3" name="Freeform 189"/>
              <p:cNvSpPr>
                <a:spLocks noChangeArrowheads="1"/>
              </p:cNvSpPr>
              <p:nvPr/>
            </p:nvSpPr>
            <p:spPr bwMode="auto">
              <a:xfrm>
                <a:off x="19868677" y="5459436"/>
                <a:ext cx="592390" cy="600797"/>
              </a:xfrm>
              <a:custGeom>
                <a:avLst/>
                <a:gdLst>
                  <a:gd name="T0" fmla="*/ 380 w 622"/>
                  <a:gd name="T1" fmla="*/ 69 h 629"/>
                  <a:gd name="T2" fmla="*/ 340 w 622"/>
                  <a:gd name="T3" fmla="*/ 58 h 629"/>
                  <a:gd name="T4" fmla="*/ 263 w 622"/>
                  <a:gd name="T5" fmla="*/ 2 h 629"/>
                  <a:gd name="T6" fmla="*/ 217 w 622"/>
                  <a:gd name="T7" fmla="*/ 80 h 629"/>
                  <a:gd name="T8" fmla="*/ 174 w 622"/>
                  <a:gd name="T9" fmla="*/ 31 h 629"/>
                  <a:gd name="T10" fmla="*/ 142 w 622"/>
                  <a:gd name="T11" fmla="*/ 125 h 629"/>
                  <a:gd name="T12" fmla="*/ 113 w 622"/>
                  <a:gd name="T13" fmla="*/ 155 h 629"/>
                  <a:gd name="T14" fmla="*/ 24 w 622"/>
                  <a:gd name="T15" fmla="*/ 189 h 629"/>
                  <a:gd name="T16" fmla="*/ 62 w 622"/>
                  <a:gd name="T17" fmla="*/ 273 h 629"/>
                  <a:gd name="T18" fmla="*/ 0 w 622"/>
                  <a:gd name="T19" fmla="*/ 280 h 629"/>
                  <a:gd name="T20" fmla="*/ 62 w 622"/>
                  <a:gd name="T21" fmla="*/ 358 h 629"/>
                  <a:gd name="T22" fmla="*/ 78 w 622"/>
                  <a:gd name="T23" fmla="*/ 409 h 629"/>
                  <a:gd name="T24" fmla="*/ 65 w 622"/>
                  <a:gd name="T25" fmla="*/ 505 h 629"/>
                  <a:gd name="T26" fmla="*/ 169 w 622"/>
                  <a:gd name="T27" fmla="*/ 524 h 629"/>
                  <a:gd name="T28" fmla="*/ 153 w 622"/>
                  <a:gd name="T29" fmla="*/ 585 h 629"/>
                  <a:gd name="T30" fmla="*/ 246 w 622"/>
                  <a:gd name="T31" fmla="*/ 559 h 629"/>
                  <a:gd name="T32" fmla="*/ 287 w 622"/>
                  <a:gd name="T33" fmla="*/ 567 h 629"/>
                  <a:gd name="T34" fmla="*/ 303 w 622"/>
                  <a:gd name="T35" fmla="*/ 628 h 629"/>
                  <a:gd name="T36" fmla="*/ 375 w 622"/>
                  <a:gd name="T37" fmla="*/ 561 h 629"/>
                  <a:gd name="T38" fmla="*/ 412 w 622"/>
                  <a:gd name="T39" fmla="*/ 548 h 629"/>
                  <a:gd name="T40" fmla="*/ 455 w 622"/>
                  <a:gd name="T41" fmla="*/ 596 h 629"/>
                  <a:gd name="T42" fmla="*/ 484 w 622"/>
                  <a:gd name="T43" fmla="*/ 503 h 629"/>
                  <a:gd name="T44" fmla="*/ 514 w 622"/>
                  <a:gd name="T45" fmla="*/ 473 h 629"/>
                  <a:gd name="T46" fmla="*/ 573 w 622"/>
                  <a:gd name="T47" fmla="*/ 492 h 629"/>
                  <a:gd name="T48" fmla="*/ 554 w 622"/>
                  <a:gd name="T49" fmla="*/ 395 h 629"/>
                  <a:gd name="T50" fmla="*/ 565 w 622"/>
                  <a:gd name="T51" fmla="*/ 350 h 629"/>
                  <a:gd name="T52" fmla="*/ 621 w 622"/>
                  <a:gd name="T53" fmla="*/ 347 h 629"/>
                  <a:gd name="T54" fmla="*/ 562 w 622"/>
                  <a:gd name="T55" fmla="*/ 270 h 629"/>
                  <a:gd name="T56" fmla="*/ 549 w 622"/>
                  <a:gd name="T57" fmla="*/ 219 h 629"/>
                  <a:gd name="T58" fmla="*/ 597 w 622"/>
                  <a:gd name="T59" fmla="*/ 179 h 629"/>
                  <a:gd name="T60" fmla="*/ 506 w 622"/>
                  <a:gd name="T61" fmla="*/ 147 h 629"/>
                  <a:gd name="T62" fmla="*/ 460 w 622"/>
                  <a:gd name="T63" fmla="*/ 104 h 629"/>
                  <a:gd name="T64" fmla="*/ 477 w 622"/>
                  <a:gd name="T65" fmla="*/ 45 h 629"/>
                  <a:gd name="T66" fmla="*/ 380 w 622"/>
                  <a:gd name="T67" fmla="*/ 69 h 629"/>
                  <a:gd name="T68" fmla="*/ 524 w 622"/>
                  <a:gd name="T69" fmla="*/ 313 h 629"/>
                  <a:gd name="T70" fmla="*/ 102 w 622"/>
                  <a:gd name="T71" fmla="*/ 313 h 629"/>
                  <a:gd name="T72" fmla="*/ 524 w 622"/>
                  <a:gd name="T73" fmla="*/ 31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2" h="629">
                    <a:moveTo>
                      <a:pt x="380" y="69"/>
                    </a:moveTo>
                    <a:lnTo>
                      <a:pt x="380" y="69"/>
                    </a:lnTo>
                    <a:cubicBezTo>
                      <a:pt x="367" y="64"/>
                      <a:pt x="353" y="61"/>
                      <a:pt x="340" y="61"/>
                    </a:cubicBezTo>
                    <a:cubicBezTo>
                      <a:pt x="340" y="58"/>
                      <a:pt x="340" y="58"/>
                      <a:pt x="340" y="58"/>
                    </a:cubicBezTo>
                    <a:cubicBezTo>
                      <a:pt x="327" y="0"/>
                      <a:pt x="327" y="0"/>
                      <a:pt x="327" y="0"/>
                    </a:cubicBezTo>
                    <a:cubicBezTo>
                      <a:pt x="263" y="2"/>
                      <a:pt x="263" y="2"/>
                      <a:pt x="263" y="2"/>
                    </a:cubicBezTo>
                    <a:cubicBezTo>
                      <a:pt x="254" y="66"/>
                      <a:pt x="254" y="66"/>
                      <a:pt x="254" y="66"/>
                    </a:cubicBezTo>
                    <a:cubicBezTo>
                      <a:pt x="241" y="69"/>
                      <a:pt x="228" y="74"/>
                      <a:pt x="217" y="80"/>
                    </a:cubicBezTo>
                    <a:cubicBezTo>
                      <a:pt x="214" y="77"/>
                      <a:pt x="214" y="77"/>
                      <a:pt x="214" y="77"/>
                    </a:cubicBezTo>
                    <a:cubicBezTo>
                      <a:pt x="174" y="31"/>
                      <a:pt x="174" y="31"/>
                      <a:pt x="174" y="31"/>
                    </a:cubicBezTo>
                    <a:cubicBezTo>
                      <a:pt x="121" y="66"/>
                      <a:pt x="121" y="66"/>
                      <a:pt x="121" y="66"/>
                    </a:cubicBezTo>
                    <a:cubicBezTo>
                      <a:pt x="142" y="125"/>
                      <a:pt x="142" y="125"/>
                      <a:pt x="142" y="125"/>
                    </a:cubicBezTo>
                    <a:cubicBezTo>
                      <a:pt x="134" y="133"/>
                      <a:pt x="124" y="144"/>
                      <a:pt x="115" y="155"/>
                    </a:cubicBezTo>
                    <a:cubicBezTo>
                      <a:pt x="113" y="155"/>
                      <a:pt x="113" y="155"/>
                      <a:pt x="113" y="155"/>
                    </a:cubicBezTo>
                    <a:cubicBezTo>
                      <a:pt x="56" y="136"/>
                      <a:pt x="56" y="136"/>
                      <a:pt x="56" y="136"/>
                    </a:cubicBezTo>
                    <a:cubicBezTo>
                      <a:pt x="24" y="189"/>
                      <a:pt x="24" y="189"/>
                      <a:pt x="24" y="189"/>
                    </a:cubicBezTo>
                    <a:cubicBezTo>
                      <a:pt x="73" y="232"/>
                      <a:pt x="73" y="232"/>
                      <a:pt x="73" y="232"/>
                    </a:cubicBezTo>
                    <a:cubicBezTo>
                      <a:pt x="70" y="243"/>
                      <a:pt x="65" y="254"/>
                      <a:pt x="62" y="273"/>
                    </a:cubicBezTo>
                    <a:lnTo>
                      <a:pt x="62" y="273"/>
                    </a:lnTo>
                    <a:cubicBezTo>
                      <a:pt x="0" y="280"/>
                      <a:pt x="0" y="280"/>
                      <a:pt x="0" y="280"/>
                    </a:cubicBezTo>
                    <a:cubicBezTo>
                      <a:pt x="0" y="345"/>
                      <a:pt x="0" y="345"/>
                      <a:pt x="0" y="345"/>
                    </a:cubicBezTo>
                    <a:cubicBezTo>
                      <a:pt x="62" y="358"/>
                      <a:pt x="62" y="358"/>
                      <a:pt x="62" y="358"/>
                    </a:cubicBezTo>
                    <a:cubicBezTo>
                      <a:pt x="67" y="374"/>
                      <a:pt x="70" y="393"/>
                      <a:pt x="78" y="409"/>
                    </a:cubicBezTo>
                    <a:lnTo>
                      <a:pt x="78" y="409"/>
                    </a:lnTo>
                    <a:cubicBezTo>
                      <a:pt x="30" y="449"/>
                      <a:pt x="30" y="449"/>
                      <a:pt x="30" y="449"/>
                    </a:cubicBezTo>
                    <a:cubicBezTo>
                      <a:pt x="65" y="505"/>
                      <a:pt x="65" y="505"/>
                      <a:pt x="65" y="505"/>
                    </a:cubicBezTo>
                    <a:cubicBezTo>
                      <a:pt x="124" y="481"/>
                      <a:pt x="124" y="481"/>
                      <a:pt x="124" y="481"/>
                    </a:cubicBezTo>
                    <a:cubicBezTo>
                      <a:pt x="137" y="497"/>
                      <a:pt x="153" y="510"/>
                      <a:pt x="169" y="524"/>
                    </a:cubicBezTo>
                    <a:lnTo>
                      <a:pt x="169" y="524"/>
                    </a:lnTo>
                    <a:cubicBezTo>
                      <a:pt x="153" y="585"/>
                      <a:pt x="153" y="585"/>
                      <a:pt x="153" y="585"/>
                    </a:cubicBezTo>
                    <a:cubicBezTo>
                      <a:pt x="209" y="612"/>
                      <a:pt x="209" y="612"/>
                      <a:pt x="209" y="612"/>
                    </a:cubicBezTo>
                    <a:cubicBezTo>
                      <a:pt x="246" y="559"/>
                      <a:pt x="246" y="559"/>
                      <a:pt x="246" y="559"/>
                    </a:cubicBezTo>
                    <a:lnTo>
                      <a:pt x="246" y="559"/>
                    </a:lnTo>
                    <a:cubicBezTo>
                      <a:pt x="260" y="564"/>
                      <a:pt x="273" y="567"/>
                      <a:pt x="287" y="567"/>
                    </a:cubicBezTo>
                    <a:cubicBezTo>
                      <a:pt x="287" y="569"/>
                      <a:pt x="287" y="569"/>
                      <a:pt x="287" y="569"/>
                    </a:cubicBezTo>
                    <a:cubicBezTo>
                      <a:pt x="303" y="628"/>
                      <a:pt x="303" y="628"/>
                      <a:pt x="303" y="628"/>
                    </a:cubicBezTo>
                    <a:cubicBezTo>
                      <a:pt x="367" y="625"/>
                      <a:pt x="367" y="625"/>
                      <a:pt x="367" y="625"/>
                    </a:cubicBezTo>
                    <a:cubicBezTo>
                      <a:pt x="375" y="561"/>
                      <a:pt x="375" y="561"/>
                      <a:pt x="375" y="561"/>
                    </a:cubicBezTo>
                    <a:lnTo>
                      <a:pt x="375" y="561"/>
                    </a:lnTo>
                    <a:cubicBezTo>
                      <a:pt x="388" y="559"/>
                      <a:pt x="399" y="553"/>
                      <a:pt x="412" y="548"/>
                    </a:cubicBezTo>
                    <a:cubicBezTo>
                      <a:pt x="412" y="550"/>
                      <a:pt x="412" y="550"/>
                      <a:pt x="412" y="550"/>
                    </a:cubicBezTo>
                    <a:cubicBezTo>
                      <a:pt x="455" y="596"/>
                      <a:pt x="455" y="596"/>
                      <a:pt x="455" y="596"/>
                    </a:cubicBezTo>
                    <a:cubicBezTo>
                      <a:pt x="509" y="561"/>
                      <a:pt x="509" y="561"/>
                      <a:pt x="509" y="561"/>
                    </a:cubicBezTo>
                    <a:cubicBezTo>
                      <a:pt x="484" y="503"/>
                      <a:pt x="484" y="503"/>
                      <a:pt x="484" y="503"/>
                    </a:cubicBezTo>
                    <a:lnTo>
                      <a:pt x="484" y="503"/>
                    </a:lnTo>
                    <a:cubicBezTo>
                      <a:pt x="495" y="492"/>
                      <a:pt x="503" y="484"/>
                      <a:pt x="514" y="473"/>
                    </a:cubicBezTo>
                    <a:lnTo>
                      <a:pt x="514" y="473"/>
                    </a:lnTo>
                    <a:cubicBezTo>
                      <a:pt x="573" y="492"/>
                      <a:pt x="573" y="492"/>
                      <a:pt x="573" y="492"/>
                    </a:cubicBezTo>
                    <a:cubicBezTo>
                      <a:pt x="605" y="438"/>
                      <a:pt x="605" y="438"/>
                      <a:pt x="605" y="438"/>
                    </a:cubicBezTo>
                    <a:cubicBezTo>
                      <a:pt x="554" y="395"/>
                      <a:pt x="554" y="395"/>
                      <a:pt x="554" y="395"/>
                    </a:cubicBezTo>
                    <a:cubicBezTo>
                      <a:pt x="554" y="393"/>
                      <a:pt x="554" y="393"/>
                      <a:pt x="554" y="393"/>
                    </a:cubicBezTo>
                    <a:cubicBezTo>
                      <a:pt x="559" y="379"/>
                      <a:pt x="562" y="369"/>
                      <a:pt x="565" y="350"/>
                    </a:cubicBezTo>
                    <a:cubicBezTo>
                      <a:pt x="567" y="350"/>
                      <a:pt x="567" y="350"/>
                      <a:pt x="567" y="350"/>
                    </a:cubicBezTo>
                    <a:cubicBezTo>
                      <a:pt x="621" y="347"/>
                      <a:pt x="621" y="347"/>
                      <a:pt x="621" y="347"/>
                    </a:cubicBezTo>
                    <a:cubicBezTo>
                      <a:pt x="621" y="283"/>
                      <a:pt x="621" y="283"/>
                      <a:pt x="621" y="283"/>
                    </a:cubicBezTo>
                    <a:cubicBezTo>
                      <a:pt x="562" y="270"/>
                      <a:pt x="562" y="270"/>
                      <a:pt x="562" y="270"/>
                    </a:cubicBezTo>
                    <a:lnTo>
                      <a:pt x="562" y="270"/>
                    </a:lnTo>
                    <a:cubicBezTo>
                      <a:pt x="559" y="254"/>
                      <a:pt x="557" y="235"/>
                      <a:pt x="549" y="219"/>
                    </a:cubicBezTo>
                    <a:cubicBezTo>
                      <a:pt x="552" y="219"/>
                      <a:pt x="552" y="219"/>
                      <a:pt x="552" y="219"/>
                    </a:cubicBezTo>
                    <a:cubicBezTo>
                      <a:pt x="597" y="179"/>
                      <a:pt x="597" y="179"/>
                      <a:pt x="597" y="179"/>
                    </a:cubicBezTo>
                    <a:cubicBezTo>
                      <a:pt x="565" y="123"/>
                      <a:pt x="565" y="123"/>
                      <a:pt x="565" y="123"/>
                    </a:cubicBezTo>
                    <a:cubicBezTo>
                      <a:pt x="506" y="147"/>
                      <a:pt x="506" y="147"/>
                      <a:pt x="506" y="147"/>
                    </a:cubicBezTo>
                    <a:lnTo>
                      <a:pt x="506" y="147"/>
                    </a:lnTo>
                    <a:cubicBezTo>
                      <a:pt x="493" y="130"/>
                      <a:pt x="477" y="117"/>
                      <a:pt x="460" y="104"/>
                    </a:cubicBezTo>
                    <a:lnTo>
                      <a:pt x="460" y="104"/>
                    </a:lnTo>
                    <a:cubicBezTo>
                      <a:pt x="477" y="45"/>
                      <a:pt x="477" y="45"/>
                      <a:pt x="477" y="45"/>
                    </a:cubicBezTo>
                    <a:cubicBezTo>
                      <a:pt x="418" y="18"/>
                      <a:pt x="418" y="18"/>
                      <a:pt x="418" y="18"/>
                    </a:cubicBezTo>
                    <a:cubicBezTo>
                      <a:pt x="380" y="69"/>
                      <a:pt x="380" y="69"/>
                      <a:pt x="380" y="69"/>
                    </a:cubicBezTo>
                    <a:close/>
                    <a:moveTo>
                      <a:pt x="524" y="313"/>
                    </a:moveTo>
                    <a:lnTo>
                      <a:pt x="524" y="313"/>
                    </a:lnTo>
                    <a:cubicBezTo>
                      <a:pt x="524" y="430"/>
                      <a:pt x="431" y="524"/>
                      <a:pt x="313" y="524"/>
                    </a:cubicBezTo>
                    <a:cubicBezTo>
                      <a:pt x="198" y="524"/>
                      <a:pt x="102" y="430"/>
                      <a:pt x="102" y="313"/>
                    </a:cubicBezTo>
                    <a:cubicBezTo>
                      <a:pt x="102" y="198"/>
                      <a:pt x="198" y="104"/>
                      <a:pt x="313" y="104"/>
                    </a:cubicBezTo>
                    <a:cubicBezTo>
                      <a:pt x="431" y="104"/>
                      <a:pt x="524" y="198"/>
                      <a:pt x="524" y="31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20" name="Group 119"/>
            <p:cNvGrpSpPr/>
            <p:nvPr/>
          </p:nvGrpSpPr>
          <p:grpSpPr>
            <a:xfrm>
              <a:off x="18730441" y="3293180"/>
              <a:ext cx="875891" cy="888503"/>
              <a:chOff x="18730441" y="3293180"/>
              <a:chExt cx="875891" cy="888503"/>
            </a:xfrm>
            <a:solidFill>
              <a:schemeClr val="accent2"/>
            </a:solidFill>
          </p:grpSpPr>
          <p:sp>
            <p:nvSpPr>
              <p:cNvPr id="150" name="Freeform 190"/>
              <p:cNvSpPr>
                <a:spLocks noChangeArrowheads="1"/>
              </p:cNvSpPr>
              <p:nvPr/>
            </p:nvSpPr>
            <p:spPr bwMode="auto">
              <a:xfrm>
                <a:off x="18912390" y="3475112"/>
                <a:ext cx="520457" cy="520409"/>
              </a:xfrm>
              <a:custGeom>
                <a:avLst/>
                <a:gdLst>
                  <a:gd name="T0" fmla="*/ 273 w 547"/>
                  <a:gd name="T1" fmla="*/ 0 h 546"/>
                  <a:gd name="T2" fmla="*/ 273 w 547"/>
                  <a:gd name="T3" fmla="*/ 0 h 546"/>
                  <a:gd name="T4" fmla="*/ 0 w 547"/>
                  <a:gd name="T5" fmla="*/ 272 h 546"/>
                  <a:gd name="T6" fmla="*/ 273 w 547"/>
                  <a:gd name="T7" fmla="*/ 545 h 546"/>
                  <a:gd name="T8" fmla="*/ 546 w 547"/>
                  <a:gd name="T9" fmla="*/ 272 h 546"/>
                  <a:gd name="T10" fmla="*/ 273 w 547"/>
                  <a:gd name="T11" fmla="*/ 0 h 546"/>
                </a:gdLst>
                <a:ahLst/>
                <a:cxnLst>
                  <a:cxn ang="0">
                    <a:pos x="T0" y="T1"/>
                  </a:cxn>
                  <a:cxn ang="0">
                    <a:pos x="T2" y="T3"/>
                  </a:cxn>
                  <a:cxn ang="0">
                    <a:pos x="T4" y="T5"/>
                  </a:cxn>
                  <a:cxn ang="0">
                    <a:pos x="T6" y="T7"/>
                  </a:cxn>
                  <a:cxn ang="0">
                    <a:pos x="T8" y="T9"/>
                  </a:cxn>
                  <a:cxn ang="0">
                    <a:pos x="T10" y="T11"/>
                  </a:cxn>
                </a:cxnLst>
                <a:rect l="0" t="0" r="r" b="b"/>
                <a:pathLst>
                  <a:path w="547" h="546">
                    <a:moveTo>
                      <a:pt x="273" y="0"/>
                    </a:moveTo>
                    <a:lnTo>
                      <a:pt x="273" y="0"/>
                    </a:lnTo>
                    <a:cubicBezTo>
                      <a:pt x="121" y="0"/>
                      <a:pt x="0" y="122"/>
                      <a:pt x="0" y="272"/>
                    </a:cubicBezTo>
                    <a:cubicBezTo>
                      <a:pt x="0" y="422"/>
                      <a:pt x="123" y="545"/>
                      <a:pt x="273" y="545"/>
                    </a:cubicBezTo>
                    <a:cubicBezTo>
                      <a:pt x="423" y="545"/>
                      <a:pt x="546" y="422"/>
                      <a:pt x="546" y="272"/>
                    </a:cubicBezTo>
                    <a:cubicBezTo>
                      <a:pt x="543" y="122"/>
                      <a:pt x="423" y="0"/>
                      <a:pt x="27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1" name="Freeform 191"/>
              <p:cNvSpPr>
                <a:spLocks noChangeArrowheads="1"/>
              </p:cNvSpPr>
              <p:nvPr/>
            </p:nvSpPr>
            <p:spPr bwMode="auto">
              <a:xfrm>
                <a:off x="18730441" y="3293180"/>
                <a:ext cx="875891" cy="888503"/>
              </a:xfrm>
              <a:custGeom>
                <a:avLst/>
                <a:gdLst>
                  <a:gd name="T0" fmla="*/ 562 w 916"/>
                  <a:gd name="T1" fmla="*/ 104 h 932"/>
                  <a:gd name="T2" fmla="*/ 503 w 916"/>
                  <a:gd name="T3" fmla="*/ 88 h 932"/>
                  <a:gd name="T4" fmla="*/ 388 w 916"/>
                  <a:gd name="T5" fmla="*/ 8 h 932"/>
                  <a:gd name="T6" fmla="*/ 319 w 916"/>
                  <a:gd name="T7" fmla="*/ 118 h 932"/>
                  <a:gd name="T8" fmla="*/ 254 w 916"/>
                  <a:gd name="T9" fmla="*/ 51 h 932"/>
                  <a:gd name="T10" fmla="*/ 212 w 916"/>
                  <a:gd name="T11" fmla="*/ 187 h 932"/>
                  <a:gd name="T12" fmla="*/ 166 w 916"/>
                  <a:gd name="T13" fmla="*/ 230 h 932"/>
                  <a:gd name="T14" fmla="*/ 35 w 916"/>
                  <a:gd name="T15" fmla="*/ 283 h 932"/>
                  <a:gd name="T16" fmla="*/ 92 w 916"/>
                  <a:gd name="T17" fmla="*/ 401 h 932"/>
                  <a:gd name="T18" fmla="*/ 0 w 916"/>
                  <a:gd name="T19" fmla="*/ 417 h 932"/>
                  <a:gd name="T20" fmla="*/ 92 w 916"/>
                  <a:gd name="T21" fmla="*/ 529 h 932"/>
                  <a:gd name="T22" fmla="*/ 113 w 916"/>
                  <a:gd name="T23" fmla="*/ 607 h 932"/>
                  <a:gd name="T24" fmla="*/ 94 w 916"/>
                  <a:gd name="T25" fmla="*/ 746 h 932"/>
                  <a:gd name="T26" fmla="*/ 249 w 916"/>
                  <a:gd name="T27" fmla="*/ 773 h 932"/>
                  <a:gd name="T28" fmla="*/ 225 w 916"/>
                  <a:gd name="T29" fmla="*/ 864 h 932"/>
                  <a:gd name="T30" fmla="*/ 364 w 916"/>
                  <a:gd name="T31" fmla="*/ 827 h 932"/>
                  <a:gd name="T32" fmla="*/ 423 w 916"/>
                  <a:gd name="T33" fmla="*/ 840 h 932"/>
                  <a:gd name="T34" fmla="*/ 447 w 916"/>
                  <a:gd name="T35" fmla="*/ 931 h 932"/>
                  <a:gd name="T36" fmla="*/ 551 w 916"/>
                  <a:gd name="T37" fmla="*/ 829 h 932"/>
                  <a:gd name="T38" fmla="*/ 607 w 916"/>
                  <a:gd name="T39" fmla="*/ 811 h 932"/>
                  <a:gd name="T40" fmla="*/ 672 w 916"/>
                  <a:gd name="T41" fmla="*/ 880 h 932"/>
                  <a:gd name="T42" fmla="*/ 717 w 916"/>
                  <a:gd name="T43" fmla="*/ 743 h 932"/>
                  <a:gd name="T44" fmla="*/ 757 w 916"/>
                  <a:gd name="T45" fmla="*/ 698 h 932"/>
                  <a:gd name="T46" fmla="*/ 846 w 916"/>
                  <a:gd name="T47" fmla="*/ 730 h 932"/>
                  <a:gd name="T48" fmla="*/ 819 w 916"/>
                  <a:gd name="T49" fmla="*/ 588 h 932"/>
                  <a:gd name="T50" fmla="*/ 832 w 916"/>
                  <a:gd name="T51" fmla="*/ 519 h 932"/>
                  <a:gd name="T52" fmla="*/ 915 w 916"/>
                  <a:gd name="T53" fmla="*/ 514 h 932"/>
                  <a:gd name="T54" fmla="*/ 827 w 916"/>
                  <a:gd name="T55" fmla="*/ 401 h 932"/>
                  <a:gd name="T56" fmla="*/ 811 w 916"/>
                  <a:gd name="T57" fmla="*/ 326 h 932"/>
                  <a:gd name="T58" fmla="*/ 883 w 916"/>
                  <a:gd name="T59" fmla="*/ 265 h 932"/>
                  <a:gd name="T60" fmla="*/ 744 w 916"/>
                  <a:gd name="T61" fmla="*/ 217 h 932"/>
                  <a:gd name="T62" fmla="*/ 677 w 916"/>
                  <a:gd name="T63" fmla="*/ 158 h 932"/>
                  <a:gd name="T64" fmla="*/ 701 w 916"/>
                  <a:gd name="T65" fmla="*/ 67 h 932"/>
                  <a:gd name="T66" fmla="*/ 562 w 916"/>
                  <a:gd name="T67" fmla="*/ 101 h 932"/>
                  <a:gd name="T68" fmla="*/ 773 w 916"/>
                  <a:gd name="T69" fmla="*/ 465 h 932"/>
                  <a:gd name="T70" fmla="*/ 463 w 916"/>
                  <a:gd name="T71" fmla="*/ 776 h 932"/>
                  <a:gd name="T72" fmla="*/ 463 w 916"/>
                  <a:gd name="T73" fmla="*/ 15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6" h="932">
                    <a:moveTo>
                      <a:pt x="562" y="104"/>
                    </a:moveTo>
                    <a:lnTo>
                      <a:pt x="562" y="104"/>
                    </a:lnTo>
                    <a:cubicBezTo>
                      <a:pt x="543" y="99"/>
                      <a:pt x="522" y="94"/>
                      <a:pt x="503" y="91"/>
                    </a:cubicBezTo>
                    <a:cubicBezTo>
                      <a:pt x="503" y="88"/>
                      <a:pt x="503" y="88"/>
                      <a:pt x="503" y="88"/>
                    </a:cubicBezTo>
                    <a:cubicBezTo>
                      <a:pt x="482" y="0"/>
                      <a:pt x="482" y="0"/>
                      <a:pt x="482" y="0"/>
                    </a:cubicBezTo>
                    <a:cubicBezTo>
                      <a:pt x="388" y="8"/>
                      <a:pt x="388" y="8"/>
                      <a:pt x="388" y="8"/>
                    </a:cubicBezTo>
                    <a:cubicBezTo>
                      <a:pt x="375" y="99"/>
                      <a:pt x="375" y="99"/>
                      <a:pt x="375" y="99"/>
                    </a:cubicBezTo>
                    <a:cubicBezTo>
                      <a:pt x="356" y="104"/>
                      <a:pt x="337" y="110"/>
                      <a:pt x="319" y="118"/>
                    </a:cubicBezTo>
                    <a:cubicBezTo>
                      <a:pt x="316" y="118"/>
                      <a:pt x="316" y="118"/>
                      <a:pt x="316" y="118"/>
                    </a:cubicBezTo>
                    <a:cubicBezTo>
                      <a:pt x="254" y="51"/>
                      <a:pt x="254" y="51"/>
                      <a:pt x="254" y="51"/>
                    </a:cubicBezTo>
                    <a:cubicBezTo>
                      <a:pt x="177" y="99"/>
                      <a:pt x="177" y="99"/>
                      <a:pt x="177" y="99"/>
                    </a:cubicBezTo>
                    <a:cubicBezTo>
                      <a:pt x="212" y="187"/>
                      <a:pt x="212" y="187"/>
                      <a:pt x="212" y="187"/>
                    </a:cubicBezTo>
                    <a:cubicBezTo>
                      <a:pt x="196" y="200"/>
                      <a:pt x="182" y="214"/>
                      <a:pt x="169" y="230"/>
                    </a:cubicBezTo>
                    <a:cubicBezTo>
                      <a:pt x="166" y="230"/>
                      <a:pt x="166" y="230"/>
                      <a:pt x="166" y="230"/>
                    </a:cubicBezTo>
                    <a:cubicBezTo>
                      <a:pt x="81" y="200"/>
                      <a:pt x="81" y="200"/>
                      <a:pt x="81" y="200"/>
                    </a:cubicBezTo>
                    <a:cubicBezTo>
                      <a:pt x="35" y="283"/>
                      <a:pt x="35" y="283"/>
                      <a:pt x="35" y="283"/>
                    </a:cubicBezTo>
                    <a:cubicBezTo>
                      <a:pt x="107" y="342"/>
                      <a:pt x="107" y="342"/>
                      <a:pt x="107" y="342"/>
                    </a:cubicBezTo>
                    <a:cubicBezTo>
                      <a:pt x="102" y="361"/>
                      <a:pt x="97" y="374"/>
                      <a:pt x="92" y="401"/>
                    </a:cubicBezTo>
                    <a:lnTo>
                      <a:pt x="92" y="401"/>
                    </a:lnTo>
                    <a:cubicBezTo>
                      <a:pt x="0" y="417"/>
                      <a:pt x="0" y="417"/>
                      <a:pt x="0" y="417"/>
                    </a:cubicBezTo>
                    <a:cubicBezTo>
                      <a:pt x="0" y="511"/>
                      <a:pt x="0" y="511"/>
                      <a:pt x="0" y="511"/>
                    </a:cubicBezTo>
                    <a:cubicBezTo>
                      <a:pt x="92" y="529"/>
                      <a:pt x="92" y="529"/>
                      <a:pt x="92" y="529"/>
                    </a:cubicBezTo>
                    <a:cubicBezTo>
                      <a:pt x="97" y="556"/>
                      <a:pt x="105" y="580"/>
                      <a:pt x="113" y="604"/>
                    </a:cubicBezTo>
                    <a:cubicBezTo>
                      <a:pt x="113" y="607"/>
                      <a:pt x="113" y="607"/>
                      <a:pt x="113" y="607"/>
                    </a:cubicBezTo>
                    <a:cubicBezTo>
                      <a:pt x="43" y="666"/>
                      <a:pt x="43" y="666"/>
                      <a:pt x="43" y="666"/>
                    </a:cubicBezTo>
                    <a:cubicBezTo>
                      <a:pt x="94" y="746"/>
                      <a:pt x="94" y="746"/>
                      <a:pt x="94" y="746"/>
                    </a:cubicBezTo>
                    <a:cubicBezTo>
                      <a:pt x="182" y="714"/>
                      <a:pt x="182" y="714"/>
                      <a:pt x="182" y="714"/>
                    </a:cubicBezTo>
                    <a:cubicBezTo>
                      <a:pt x="201" y="736"/>
                      <a:pt x="225" y="757"/>
                      <a:pt x="249" y="773"/>
                    </a:cubicBezTo>
                    <a:cubicBezTo>
                      <a:pt x="249" y="776"/>
                      <a:pt x="249" y="776"/>
                      <a:pt x="249" y="776"/>
                    </a:cubicBezTo>
                    <a:cubicBezTo>
                      <a:pt x="225" y="864"/>
                      <a:pt x="225" y="864"/>
                      <a:pt x="225" y="864"/>
                    </a:cubicBezTo>
                    <a:cubicBezTo>
                      <a:pt x="311" y="904"/>
                      <a:pt x="311" y="904"/>
                      <a:pt x="311" y="904"/>
                    </a:cubicBezTo>
                    <a:cubicBezTo>
                      <a:pt x="364" y="827"/>
                      <a:pt x="364" y="827"/>
                      <a:pt x="364" y="827"/>
                    </a:cubicBezTo>
                    <a:lnTo>
                      <a:pt x="364" y="827"/>
                    </a:lnTo>
                    <a:cubicBezTo>
                      <a:pt x="383" y="832"/>
                      <a:pt x="404" y="837"/>
                      <a:pt x="423" y="840"/>
                    </a:cubicBezTo>
                    <a:lnTo>
                      <a:pt x="423" y="840"/>
                    </a:lnTo>
                    <a:cubicBezTo>
                      <a:pt x="447" y="931"/>
                      <a:pt x="447" y="931"/>
                      <a:pt x="447" y="931"/>
                    </a:cubicBezTo>
                    <a:cubicBezTo>
                      <a:pt x="538" y="923"/>
                      <a:pt x="538" y="923"/>
                      <a:pt x="538" y="923"/>
                    </a:cubicBezTo>
                    <a:cubicBezTo>
                      <a:pt x="551" y="829"/>
                      <a:pt x="551" y="829"/>
                      <a:pt x="551" y="829"/>
                    </a:cubicBezTo>
                    <a:lnTo>
                      <a:pt x="551" y="829"/>
                    </a:lnTo>
                    <a:cubicBezTo>
                      <a:pt x="570" y="824"/>
                      <a:pt x="589" y="818"/>
                      <a:pt x="607" y="811"/>
                    </a:cubicBezTo>
                    <a:cubicBezTo>
                      <a:pt x="610" y="813"/>
                      <a:pt x="610" y="813"/>
                      <a:pt x="610" y="813"/>
                    </a:cubicBezTo>
                    <a:cubicBezTo>
                      <a:pt x="672" y="880"/>
                      <a:pt x="672" y="880"/>
                      <a:pt x="672" y="880"/>
                    </a:cubicBezTo>
                    <a:cubicBezTo>
                      <a:pt x="750" y="832"/>
                      <a:pt x="750" y="832"/>
                      <a:pt x="750" y="832"/>
                    </a:cubicBezTo>
                    <a:cubicBezTo>
                      <a:pt x="717" y="743"/>
                      <a:pt x="717" y="743"/>
                      <a:pt x="717" y="743"/>
                    </a:cubicBezTo>
                    <a:cubicBezTo>
                      <a:pt x="715" y="741"/>
                      <a:pt x="715" y="741"/>
                      <a:pt x="715" y="741"/>
                    </a:cubicBezTo>
                    <a:cubicBezTo>
                      <a:pt x="731" y="728"/>
                      <a:pt x="744" y="714"/>
                      <a:pt x="757" y="698"/>
                    </a:cubicBezTo>
                    <a:cubicBezTo>
                      <a:pt x="760" y="701"/>
                      <a:pt x="760" y="701"/>
                      <a:pt x="760" y="701"/>
                    </a:cubicBezTo>
                    <a:cubicBezTo>
                      <a:pt x="846" y="730"/>
                      <a:pt x="846" y="730"/>
                      <a:pt x="846" y="730"/>
                    </a:cubicBezTo>
                    <a:cubicBezTo>
                      <a:pt x="891" y="647"/>
                      <a:pt x="891" y="647"/>
                      <a:pt x="891" y="647"/>
                    </a:cubicBezTo>
                    <a:cubicBezTo>
                      <a:pt x="819" y="588"/>
                      <a:pt x="819" y="588"/>
                      <a:pt x="819" y="588"/>
                    </a:cubicBezTo>
                    <a:cubicBezTo>
                      <a:pt x="816" y="583"/>
                      <a:pt x="816" y="583"/>
                      <a:pt x="816" y="583"/>
                    </a:cubicBezTo>
                    <a:cubicBezTo>
                      <a:pt x="824" y="564"/>
                      <a:pt x="830" y="546"/>
                      <a:pt x="832" y="519"/>
                    </a:cubicBezTo>
                    <a:cubicBezTo>
                      <a:pt x="835" y="519"/>
                      <a:pt x="835" y="519"/>
                      <a:pt x="835" y="519"/>
                    </a:cubicBezTo>
                    <a:cubicBezTo>
                      <a:pt x="915" y="514"/>
                      <a:pt x="915" y="514"/>
                      <a:pt x="915" y="514"/>
                    </a:cubicBezTo>
                    <a:cubicBezTo>
                      <a:pt x="915" y="420"/>
                      <a:pt x="915" y="420"/>
                      <a:pt x="915" y="420"/>
                    </a:cubicBezTo>
                    <a:cubicBezTo>
                      <a:pt x="827" y="401"/>
                      <a:pt x="827" y="401"/>
                      <a:pt x="827" y="401"/>
                    </a:cubicBezTo>
                    <a:cubicBezTo>
                      <a:pt x="830" y="401"/>
                      <a:pt x="830" y="401"/>
                      <a:pt x="830" y="401"/>
                    </a:cubicBezTo>
                    <a:cubicBezTo>
                      <a:pt x="824" y="374"/>
                      <a:pt x="819" y="350"/>
                      <a:pt x="811" y="326"/>
                    </a:cubicBezTo>
                    <a:cubicBezTo>
                      <a:pt x="814" y="324"/>
                      <a:pt x="814" y="324"/>
                      <a:pt x="814" y="324"/>
                    </a:cubicBezTo>
                    <a:cubicBezTo>
                      <a:pt x="883" y="265"/>
                      <a:pt x="883" y="265"/>
                      <a:pt x="883" y="265"/>
                    </a:cubicBezTo>
                    <a:cubicBezTo>
                      <a:pt x="832" y="184"/>
                      <a:pt x="832" y="184"/>
                      <a:pt x="832" y="184"/>
                    </a:cubicBezTo>
                    <a:cubicBezTo>
                      <a:pt x="744" y="217"/>
                      <a:pt x="744" y="217"/>
                      <a:pt x="744" y="217"/>
                    </a:cubicBezTo>
                    <a:lnTo>
                      <a:pt x="744" y="217"/>
                    </a:lnTo>
                    <a:cubicBezTo>
                      <a:pt x="725" y="195"/>
                      <a:pt x="701" y="174"/>
                      <a:pt x="677" y="158"/>
                    </a:cubicBezTo>
                    <a:cubicBezTo>
                      <a:pt x="677" y="155"/>
                      <a:pt x="677" y="155"/>
                      <a:pt x="677" y="155"/>
                    </a:cubicBezTo>
                    <a:cubicBezTo>
                      <a:pt x="701" y="67"/>
                      <a:pt x="701" y="67"/>
                      <a:pt x="701" y="67"/>
                    </a:cubicBezTo>
                    <a:cubicBezTo>
                      <a:pt x="618" y="27"/>
                      <a:pt x="618" y="27"/>
                      <a:pt x="618" y="27"/>
                    </a:cubicBezTo>
                    <a:cubicBezTo>
                      <a:pt x="562" y="101"/>
                      <a:pt x="562" y="101"/>
                      <a:pt x="562" y="101"/>
                    </a:cubicBezTo>
                    <a:lnTo>
                      <a:pt x="562" y="104"/>
                    </a:lnTo>
                    <a:close/>
                    <a:moveTo>
                      <a:pt x="773" y="465"/>
                    </a:moveTo>
                    <a:lnTo>
                      <a:pt x="773" y="465"/>
                    </a:lnTo>
                    <a:cubicBezTo>
                      <a:pt x="773" y="637"/>
                      <a:pt x="634" y="776"/>
                      <a:pt x="463" y="776"/>
                    </a:cubicBezTo>
                    <a:cubicBezTo>
                      <a:pt x="289" y="776"/>
                      <a:pt x="150" y="637"/>
                      <a:pt x="150" y="465"/>
                    </a:cubicBezTo>
                    <a:cubicBezTo>
                      <a:pt x="150" y="294"/>
                      <a:pt x="289" y="152"/>
                      <a:pt x="463" y="152"/>
                    </a:cubicBezTo>
                    <a:cubicBezTo>
                      <a:pt x="634" y="152"/>
                      <a:pt x="773" y="294"/>
                      <a:pt x="773" y="46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21" name="Group 120"/>
            <p:cNvGrpSpPr/>
            <p:nvPr/>
          </p:nvGrpSpPr>
          <p:grpSpPr>
            <a:xfrm>
              <a:off x="18231141" y="5400202"/>
              <a:ext cx="723562" cy="731957"/>
              <a:chOff x="18231141" y="5400202"/>
              <a:chExt cx="723562" cy="731957"/>
            </a:xfrm>
            <a:solidFill>
              <a:schemeClr val="accent5"/>
            </a:solidFill>
          </p:grpSpPr>
          <p:sp>
            <p:nvSpPr>
              <p:cNvPr id="148" name="Freeform 192"/>
              <p:cNvSpPr>
                <a:spLocks noChangeArrowheads="1"/>
              </p:cNvSpPr>
              <p:nvPr/>
            </p:nvSpPr>
            <p:spPr bwMode="auto">
              <a:xfrm>
                <a:off x="18383470" y="5548286"/>
                <a:ext cx="427367" cy="431559"/>
              </a:xfrm>
              <a:custGeom>
                <a:avLst/>
                <a:gdLst>
                  <a:gd name="T0" fmla="*/ 224 w 450"/>
                  <a:gd name="T1" fmla="*/ 0 h 453"/>
                  <a:gd name="T2" fmla="*/ 224 w 450"/>
                  <a:gd name="T3" fmla="*/ 0 h 453"/>
                  <a:gd name="T4" fmla="*/ 0 w 450"/>
                  <a:gd name="T5" fmla="*/ 227 h 453"/>
                  <a:gd name="T6" fmla="*/ 224 w 450"/>
                  <a:gd name="T7" fmla="*/ 452 h 453"/>
                  <a:gd name="T8" fmla="*/ 449 w 450"/>
                  <a:gd name="T9" fmla="*/ 227 h 453"/>
                  <a:gd name="T10" fmla="*/ 224 w 450"/>
                  <a:gd name="T11" fmla="*/ 0 h 453"/>
                </a:gdLst>
                <a:ahLst/>
                <a:cxnLst>
                  <a:cxn ang="0">
                    <a:pos x="T0" y="T1"/>
                  </a:cxn>
                  <a:cxn ang="0">
                    <a:pos x="T2" y="T3"/>
                  </a:cxn>
                  <a:cxn ang="0">
                    <a:pos x="T4" y="T5"/>
                  </a:cxn>
                  <a:cxn ang="0">
                    <a:pos x="T6" y="T7"/>
                  </a:cxn>
                  <a:cxn ang="0">
                    <a:pos x="T8" y="T9"/>
                  </a:cxn>
                  <a:cxn ang="0">
                    <a:pos x="T10" y="T11"/>
                  </a:cxn>
                </a:cxnLst>
                <a:rect l="0" t="0" r="r" b="b"/>
                <a:pathLst>
                  <a:path w="450" h="453">
                    <a:moveTo>
                      <a:pt x="224" y="0"/>
                    </a:moveTo>
                    <a:lnTo>
                      <a:pt x="224" y="0"/>
                    </a:lnTo>
                    <a:cubicBezTo>
                      <a:pt x="99" y="0"/>
                      <a:pt x="0" y="102"/>
                      <a:pt x="0" y="227"/>
                    </a:cubicBezTo>
                    <a:cubicBezTo>
                      <a:pt x="0" y="350"/>
                      <a:pt x="101" y="452"/>
                      <a:pt x="224" y="452"/>
                    </a:cubicBezTo>
                    <a:cubicBezTo>
                      <a:pt x="350" y="452"/>
                      <a:pt x="449" y="350"/>
                      <a:pt x="449" y="227"/>
                    </a:cubicBezTo>
                    <a:cubicBezTo>
                      <a:pt x="449" y="102"/>
                      <a:pt x="350" y="0"/>
                      <a:pt x="22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9" name="Freeform 193"/>
              <p:cNvSpPr>
                <a:spLocks noChangeArrowheads="1"/>
              </p:cNvSpPr>
              <p:nvPr/>
            </p:nvSpPr>
            <p:spPr bwMode="auto">
              <a:xfrm>
                <a:off x="18231141" y="5400202"/>
                <a:ext cx="723562" cy="731957"/>
              </a:xfrm>
              <a:custGeom>
                <a:avLst/>
                <a:gdLst>
                  <a:gd name="T0" fmla="*/ 465 w 758"/>
                  <a:gd name="T1" fmla="*/ 86 h 769"/>
                  <a:gd name="T2" fmla="*/ 414 w 758"/>
                  <a:gd name="T3" fmla="*/ 72 h 769"/>
                  <a:gd name="T4" fmla="*/ 321 w 758"/>
                  <a:gd name="T5" fmla="*/ 5 h 769"/>
                  <a:gd name="T6" fmla="*/ 262 w 758"/>
                  <a:gd name="T7" fmla="*/ 96 h 769"/>
                  <a:gd name="T8" fmla="*/ 211 w 758"/>
                  <a:gd name="T9" fmla="*/ 40 h 769"/>
                  <a:gd name="T10" fmla="*/ 174 w 758"/>
                  <a:gd name="T11" fmla="*/ 155 h 769"/>
                  <a:gd name="T12" fmla="*/ 139 w 758"/>
                  <a:gd name="T13" fmla="*/ 190 h 769"/>
                  <a:gd name="T14" fmla="*/ 29 w 758"/>
                  <a:gd name="T15" fmla="*/ 233 h 769"/>
                  <a:gd name="T16" fmla="*/ 77 w 758"/>
                  <a:gd name="T17" fmla="*/ 332 h 769"/>
                  <a:gd name="T18" fmla="*/ 0 w 758"/>
                  <a:gd name="T19" fmla="*/ 345 h 769"/>
                  <a:gd name="T20" fmla="*/ 75 w 758"/>
                  <a:gd name="T21" fmla="*/ 436 h 769"/>
                  <a:gd name="T22" fmla="*/ 94 w 758"/>
                  <a:gd name="T23" fmla="*/ 500 h 769"/>
                  <a:gd name="T24" fmla="*/ 77 w 758"/>
                  <a:gd name="T25" fmla="*/ 618 h 769"/>
                  <a:gd name="T26" fmla="*/ 206 w 758"/>
                  <a:gd name="T27" fmla="*/ 639 h 769"/>
                  <a:gd name="T28" fmla="*/ 185 w 758"/>
                  <a:gd name="T29" fmla="*/ 714 h 769"/>
                  <a:gd name="T30" fmla="*/ 302 w 758"/>
                  <a:gd name="T31" fmla="*/ 685 h 769"/>
                  <a:gd name="T32" fmla="*/ 350 w 758"/>
                  <a:gd name="T33" fmla="*/ 693 h 769"/>
                  <a:gd name="T34" fmla="*/ 369 w 758"/>
                  <a:gd name="T35" fmla="*/ 768 h 769"/>
                  <a:gd name="T36" fmla="*/ 457 w 758"/>
                  <a:gd name="T37" fmla="*/ 687 h 769"/>
                  <a:gd name="T38" fmla="*/ 503 w 758"/>
                  <a:gd name="T39" fmla="*/ 671 h 769"/>
                  <a:gd name="T40" fmla="*/ 556 w 758"/>
                  <a:gd name="T41" fmla="*/ 728 h 769"/>
                  <a:gd name="T42" fmla="*/ 594 w 758"/>
                  <a:gd name="T43" fmla="*/ 615 h 769"/>
                  <a:gd name="T44" fmla="*/ 626 w 758"/>
                  <a:gd name="T45" fmla="*/ 578 h 769"/>
                  <a:gd name="T46" fmla="*/ 701 w 758"/>
                  <a:gd name="T47" fmla="*/ 605 h 769"/>
                  <a:gd name="T48" fmla="*/ 677 w 758"/>
                  <a:gd name="T49" fmla="*/ 484 h 769"/>
                  <a:gd name="T50" fmla="*/ 690 w 758"/>
                  <a:gd name="T51" fmla="*/ 428 h 769"/>
                  <a:gd name="T52" fmla="*/ 757 w 758"/>
                  <a:gd name="T53" fmla="*/ 425 h 769"/>
                  <a:gd name="T54" fmla="*/ 685 w 758"/>
                  <a:gd name="T55" fmla="*/ 332 h 769"/>
                  <a:gd name="T56" fmla="*/ 671 w 758"/>
                  <a:gd name="T57" fmla="*/ 270 h 769"/>
                  <a:gd name="T58" fmla="*/ 730 w 758"/>
                  <a:gd name="T59" fmla="*/ 217 h 769"/>
                  <a:gd name="T60" fmla="*/ 618 w 758"/>
                  <a:gd name="T61" fmla="*/ 179 h 769"/>
                  <a:gd name="T62" fmla="*/ 562 w 758"/>
                  <a:gd name="T63" fmla="*/ 128 h 769"/>
                  <a:gd name="T64" fmla="*/ 580 w 758"/>
                  <a:gd name="T65" fmla="*/ 53 h 769"/>
                  <a:gd name="T66" fmla="*/ 465 w 758"/>
                  <a:gd name="T67" fmla="*/ 86 h 769"/>
                  <a:gd name="T68" fmla="*/ 639 w 758"/>
                  <a:gd name="T69" fmla="*/ 385 h 769"/>
                  <a:gd name="T70" fmla="*/ 125 w 758"/>
                  <a:gd name="T71" fmla="*/ 385 h 769"/>
                  <a:gd name="T72" fmla="*/ 639 w 758"/>
                  <a:gd name="T73" fmla="*/ 38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8" h="769">
                    <a:moveTo>
                      <a:pt x="465" y="86"/>
                    </a:moveTo>
                    <a:lnTo>
                      <a:pt x="465" y="86"/>
                    </a:lnTo>
                    <a:cubicBezTo>
                      <a:pt x="449" y="80"/>
                      <a:pt x="433" y="77"/>
                      <a:pt x="417" y="75"/>
                    </a:cubicBezTo>
                    <a:cubicBezTo>
                      <a:pt x="414" y="72"/>
                      <a:pt x="414" y="72"/>
                      <a:pt x="414" y="72"/>
                    </a:cubicBezTo>
                    <a:cubicBezTo>
                      <a:pt x="399" y="0"/>
                      <a:pt x="399" y="0"/>
                      <a:pt x="399" y="0"/>
                    </a:cubicBezTo>
                    <a:cubicBezTo>
                      <a:pt x="321" y="5"/>
                      <a:pt x="321" y="5"/>
                      <a:pt x="321" y="5"/>
                    </a:cubicBezTo>
                    <a:cubicBezTo>
                      <a:pt x="310" y="83"/>
                      <a:pt x="310" y="83"/>
                      <a:pt x="310" y="83"/>
                    </a:cubicBezTo>
                    <a:cubicBezTo>
                      <a:pt x="294" y="86"/>
                      <a:pt x="278" y="91"/>
                      <a:pt x="262" y="96"/>
                    </a:cubicBezTo>
                    <a:lnTo>
                      <a:pt x="262" y="96"/>
                    </a:lnTo>
                    <a:cubicBezTo>
                      <a:pt x="211" y="40"/>
                      <a:pt x="211" y="40"/>
                      <a:pt x="211" y="40"/>
                    </a:cubicBezTo>
                    <a:cubicBezTo>
                      <a:pt x="147" y="83"/>
                      <a:pt x="147" y="83"/>
                      <a:pt x="147" y="83"/>
                    </a:cubicBezTo>
                    <a:cubicBezTo>
                      <a:pt x="174" y="155"/>
                      <a:pt x="174" y="155"/>
                      <a:pt x="174" y="155"/>
                    </a:cubicBezTo>
                    <a:cubicBezTo>
                      <a:pt x="160" y="166"/>
                      <a:pt x="150" y="176"/>
                      <a:pt x="139" y="190"/>
                    </a:cubicBezTo>
                    <a:lnTo>
                      <a:pt x="139" y="190"/>
                    </a:lnTo>
                    <a:cubicBezTo>
                      <a:pt x="67" y="166"/>
                      <a:pt x="67" y="166"/>
                      <a:pt x="67" y="166"/>
                    </a:cubicBezTo>
                    <a:cubicBezTo>
                      <a:pt x="29" y="233"/>
                      <a:pt x="29" y="233"/>
                      <a:pt x="29" y="233"/>
                    </a:cubicBezTo>
                    <a:cubicBezTo>
                      <a:pt x="88" y="283"/>
                      <a:pt x="88" y="283"/>
                      <a:pt x="88" y="283"/>
                    </a:cubicBezTo>
                    <a:cubicBezTo>
                      <a:pt x="83" y="300"/>
                      <a:pt x="80" y="310"/>
                      <a:pt x="77" y="332"/>
                    </a:cubicBezTo>
                    <a:cubicBezTo>
                      <a:pt x="75" y="332"/>
                      <a:pt x="75" y="332"/>
                      <a:pt x="75" y="332"/>
                    </a:cubicBezTo>
                    <a:cubicBezTo>
                      <a:pt x="0" y="345"/>
                      <a:pt x="0" y="345"/>
                      <a:pt x="0" y="345"/>
                    </a:cubicBezTo>
                    <a:cubicBezTo>
                      <a:pt x="0" y="422"/>
                      <a:pt x="0" y="422"/>
                      <a:pt x="0" y="422"/>
                    </a:cubicBezTo>
                    <a:cubicBezTo>
                      <a:pt x="75" y="436"/>
                      <a:pt x="75" y="436"/>
                      <a:pt x="75" y="436"/>
                    </a:cubicBezTo>
                    <a:cubicBezTo>
                      <a:pt x="80" y="460"/>
                      <a:pt x="85" y="479"/>
                      <a:pt x="94" y="500"/>
                    </a:cubicBezTo>
                    <a:lnTo>
                      <a:pt x="94" y="500"/>
                    </a:lnTo>
                    <a:cubicBezTo>
                      <a:pt x="37" y="551"/>
                      <a:pt x="37" y="551"/>
                      <a:pt x="37" y="551"/>
                    </a:cubicBezTo>
                    <a:cubicBezTo>
                      <a:pt x="77" y="618"/>
                      <a:pt x="77" y="618"/>
                      <a:pt x="77" y="618"/>
                    </a:cubicBezTo>
                    <a:cubicBezTo>
                      <a:pt x="150" y="591"/>
                      <a:pt x="150" y="591"/>
                      <a:pt x="150" y="591"/>
                    </a:cubicBezTo>
                    <a:cubicBezTo>
                      <a:pt x="166" y="610"/>
                      <a:pt x="185" y="626"/>
                      <a:pt x="206" y="639"/>
                    </a:cubicBezTo>
                    <a:cubicBezTo>
                      <a:pt x="206" y="642"/>
                      <a:pt x="206" y="642"/>
                      <a:pt x="206" y="642"/>
                    </a:cubicBezTo>
                    <a:cubicBezTo>
                      <a:pt x="185" y="714"/>
                      <a:pt x="185" y="714"/>
                      <a:pt x="185" y="714"/>
                    </a:cubicBezTo>
                    <a:cubicBezTo>
                      <a:pt x="257" y="746"/>
                      <a:pt x="257" y="746"/>
                      <a:pt x="257" y="746"/>
                    </a:cubicBezTo>
                    <a:cubicBezTo>
                      <a:pt x="302" y="685"/>
                      <a:pt x="302" y="685"/>
                      <a:pt x="302" y="685"/>
                    </a:cubicBezTo>
                    <a:lnTo>
                      <a:pt x="302" y="685"/>
                    </a:lnTo>
                    <a:cubicBezTo>
                      <a:pt x="318" y="687"/>
                      <a:pt x="334" y="693"/>
                      <a:pt x="350" y="693"/>
                    </a:cubicBezTo>
                    <a:cubicBezTo>
                      <a:pt x="350" y="695"/>
                      <a:pt x="350" y="695"/>
                      <a:pt x="350" y="695"/>
                    </a:cubicBezTo>
                    <a:cubicBezTo>
                      <a:pt x="369" y="768"/>
                      <a:pt x="369" y="768"/>
                      <a:pt x="369" y="768"/>
                    </a:cubicBezTo>
                    <a:cubicBezTo>
                      <a:pt x="446" y="765"/>
                      <a:pt x="446" y="765"/>
                      <a:pt x="446" y="765"/>
                    </a:cubicBezTo>
                    <a:cubicBezTo>
                      <a:pt x="457" y="687"/>
                      <a:pt x="457" y="687"/>
                      <a:pt x="457" y="687"/>
                    </a:cubicBezTo>
                    <a:cubicBezTo>
                      <a:pt x="457" y="685"/>
                      <a:pt x="457" y="685"/>
                      <a:pt x="457" y="685"/>
                    </a:cubicBezTo>
                    <a:cubicBezTo>
                      <a:pt x="473" y="682"/>
                      <a:pt x="489" y="677"/>
                      <a:pt x="503" y="671"/>
                    </a:cubicBezTo>
                    <a:cubicBezTo>
                      <a:pt x="505" y="674"/>
                      <a:pt x="505" y="674"/>
                      <a:pt x="505" y="674"/>
                    </a:cubicBezTo>
                    <a:cubicBezTo>
                      <a:pt x="556" y="728"/>
                      <a:pt x="556" y="728"/>
                      <a:pt x="556" y="728"/>
                    </a:cubicBezTo>
                    <a:cubicBezTo>
                      <a:pt x="620" y="687"/>
                      <a:pt x="620" y="687"/>
                      <a:pt x="620" y="687"/>
                    </a:cubicBezTo>
                    <a:cubicBezTo>
                      <a:pt x="594" y="615"/>
                      <a:pt x="594" y="615"/>
                      <a:pt x="594" y="615"/>
                    </a:cubicBezTo>
                    <a:cubicBezTo>
                      <a:pt x="591" y="612"/>
                      <a:pt x="591" y="612"/>
                      <a:pt x="591" y="612"/>
                    </a:cubicBezTo>
                    <a:cubicBezTo>
                      <a:pt x="604" y="602"/>
                      <a:pt x="615" y="591"/>
                      <a:pt x="626" y="578"/>
                    </a:cubicBezTo>
                    <a:cubicBezTo>
                      <a:pt x="628" y="578"/>
                      <a:pt x="628" y="578"/>
                      <a:pt x="628" y="578"/>
                    </a:cubicBezTo>
                    <a:cubicBezTo>
                      <a:pt x="701" y="605"/>
                      <a:pt x="701" y="605"/>
                      <a:pt x="701" y="605"/>
                    </a:cubicBezTo>
                    <a:cubicBezTo>
                      <a:pt x="738" y="535"/>
                      <a:pt x="738" y="535"/>
                      <a:pt x="738" y="535"/>
                    </a:cubicBezTo>
                    <a:cubicBezTo>
                      <a:pt x="677" y="484"/>
                      <a:pt x="677" y="484"/>
                      <a:pt x="677" y="484"/>
                    </a:cubicBezTo>
                    <a:cubicBezTo>
                      <a:pt x="677" y="481"/>
                      <a:pt x="677" y="481"/>
                      <a:pt x="677" y="481"/>
                    </a:cubicBezTo>
                    <a:cubicBezTo>
                      <a:pt x="682" y="465"/>
                      <a:pt x="685" y="452"/>
                      <a:pt x="690" y="428"/>
                    </a:cubicBezTo>
                    <a:cubicBezTo>
                      <a:pt x="693" y="428"/>
                      <a:pt x="693" y="428"/>
                      <a:pt x="693" y="428"/>
                    </a:cubicBezTo>
                    <a:cubicBezTo>
                      <a:pt x="757" y="425"/>
                      <a:pt x="757" y="425"/>
                      <a:pt x="757" y="425"/>
                    </a:cubicBezTo>
                    <a:cubicBezTo>
                      <a:pt x="757" y="348"/>
                      <a:pt x="757" y="348"/>
                      <a:pt x="757" y="348"/>
                    </a:cubicBezTo>
                    <a:cubicBezTo>
                      <a:pt x="685" y="332"/>
                      <a:pt x="685" y="332"/>
                      <a:pt x="685" y="332"/>
                    </a:cubicBezTo>
                    <a:cubicBezTo>
                      <a:pt x="687" y="332"/>
                      <a:pt x="687" y="332"/>
                      <a:pt x="687" y="332"/>
                    </a:cubicBezTo>
                    <a:cubicBezTo>
                      <a:pt x="682" y="310"/>
                      <a:pt x="679" y="289"/>
                      <a:pt x="671" y="270"/>
                    </a:cubicBezTo>
                    <a:cubicBezTo>
                      <a:pt x="674" y="267"/>
                      <a:pt x="674" y="267"/>
                      <a:pt x="674" y="267"/>
                    </a:cubicBezTo>
                    <a:cubicBezTo>
                      <a:pt x="730" y="217"/>
                      <a:pt x="730" y="217"/>
                      <a:pt x="730" y="217"/>
                    </a:cubicBezTo>
                    <a:cubicBezTo>
                      <a:pt x="690" y="152"/>
                      <a:pt x="690" y="152"/>
                      <a:pt x="690" y="152"/>
                    </a:cubicBezTo>
                    <a:cubicBezTo>
                      <a:pt x="618" y="179"/>
                      <a:pt x="618" y="179"/>
                      <a:pt x="618" y="179"/>
                    </a:cubicBezTo>
                    <a:cubicBezTo>
                      <a:pt x="615" y="179"/>
                      <a:pt x="615" y="179"/>
                      <a:pt x="615" y="179"/>
                    </a:cubicBezTo>
                    <a:cubicBezTo>
                      <a:pt x="599" y="161"/>
                      <a:pt x="580" y="144"/>
                      <a:pt x="562" y="128"/>
                    </a:cubicBezTo>
                    <a:cubicBezTo>
                      <a:pt x="562" y="126"/>
                      <a:pt x="562" y="126"/>
                      <a:pt x="562" y="126"/>
                    </a:cubicBezTo>
                    <a:cubicBezTo>
                      <a:pt x="580" y="53"/>
                      <a:pt x="580" y="53"/>
                      <a:pt x="580" y="53"/>
                    </a:cubicBezTo>
                    <a:cubicBezTo>
                      <a:pt x="511" y="21"/>
                      <a:pt x="511" y="21"/>
                      <a:pt x="511" y="21"/>
                    </a:cubicBezTo>
                    <a:cubicBezTo>
                      <a:pt x="465" y="86"/>
                      <a:pt x="465" y="86"/>
                      <a:pt x="465" y="86"/>
                    </a:cubicBezTo>
                    <a:close/>
                    <a:moveTo>
                      <a:pt x="639" y="385"/>
                    </a:moveTo>
                    <a:lnTo>
                      <a:pt x="639" y="385"/>
                    </a:lnTo>
                    <a:cubicBezTo>
                      <a:pt x="639" y="527"/>
                      <a:pt x="524" y="642"/>
                      <a:pt x="382" y="642"/>
                    </a:cubicBezTo>
                    <a:cubicBezTo>
                      <a:pt x="241" y="642"/>
                      <a:pt x="125" y="527"/>
                      <a:pt x="125" y="385"/>
                    </a:cubicBezTo>
                    <a:cubicBezTo>
                      <a:pt x="125" y="241"/>
                      <a:pt x="241" y="126"/>
                      <a:pt x="382" y="126"/>
                    </a:cubicBezTo>
                    <a:cubicBezTo>
                      <a:pt x="524" y="126"/>
                      <a:pt x="639" y="241"/>
                      <a:pt x="639" y="38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22" name="Group 121"/>
            <p:cNvGrpSpPr/>
            <p:nvPr/>
          </p:nvGrpSpPr>
          <p:grpSpPr>
            <a:xfrm>
              <a:off x="16982890" y="2802388"/>
              <a:ext cx="1633305" cy="1645846"/>
              <a:chOff x="16982890" y="2802388"/>
              <a:chExt cx="1633305" cy="1645846"/>
            </a:xfrm>
            <a:solidFill>
              <a:schemeClr val="accent5"/>
            </a:solidFill>
          </p:grpSpPr>
          <p:sp>
            <p:nvSpPr>
              <p:cNvPr id="146" name="Freeform 194"/>
              <p:cNvSpPr>
                <a:spLocks noChangeArrowheads="1"/>
              </p:cNvSpPr>
              <p:nvPr/>
            </p:nvSpPr>
            <p:spPr bwMode="auto">
              <a:xfrm>
                <a:off x="17262159" y="3090094"/>
                <a:ext cx="1070534" cy="1070435"/>
              </a:xfrm>
              <a:custGeom>
                <a:avLst/>
                <a:gdLst>
                  <a:gd name="T0" fmla="*/ 433 w 1122"/>
                  <a:gd name="T1" fmla="*/ 72 h 1121"/>
                  <a:gd name="T2" fmla="*/ 433 w 1122"/>
                  <a:gd name="T3" fmla="*/ 72 h 1121"/>
                  <a:gd name="T4" fmla="*/ 72 w 1122"/>
                  <a:gd name="T5" fmla="*/ 687 h 1121"/>
                  <a:gd name="T6" fmla="*/ 687 w 1122"/>
                  <a:gd name="T7" fmla="*/ 1051 h 1121"/>
                  <a:gd name="T8" fmla="*/ 1051 w 1122"/>
                  <a:gd name="T9" fmla="*/ 433 h 1121"/>
                  <a:gd name="T10" fmla="*/ 433 w 1122"/>
                  <a:gd name="T11" fmla="*/ 72 h 1121"/>
                </a:gdLst>
                <a:ahLst/>
                <a:cxnLst>
                  <a:cxn ang="0">
                    <a:pos x="T0" y="T1"/>
                  </a:cxn>
                  <a:cxn ang="0">
                    <a:pos x="T2" y="T3"/>
                  </a:cxn>
                  <a:cxn ang="0">
                    <a:pos x="T4" y="T5"/>
                  </a:cxn>
                  <a:cxn ang="0">
                    <a:pos x="T6" y="T7"/>
                  </a:cxn>
                  <a:cxn ang="0">
                    <a:pos x="T8" y="T9"/>
                  </a:cxn>
                  <a:cxn ang="0">
                    <a:pos x="T10" y="T11"/>
                  </a:cxn>
                </a:cxnLst>
                <a:rect l="0" t="0" r="r" b="b"/>
                <a:pathLst>
                  <a:path w="1122" h="1121">
                    <a:moveTo>
                      <a:pt x="433" y="72"/>
                    </a:moveTo>
                    <a:lnTo>
                      <a:pt x="433" y="72"/>
                    </a:lnTo>
                    <a:cubicBezTo>
                      <a:pt x="163" y="141"/>
                      <a:pt x="0" y="417"/>
                      <a:pt x="72" y="687"/>
                    </a:cubicBezTo>
                    <a:cubicBezTo>
                      <a:pt x="141" y="957"/>
                      <a:pt x="417" y="1120"/>
                      <a:pt x="687" y="1051"/>
                    </a:cubicBezTo>
                    <a:cubicBezTo>
                      <a:pt x="957" y="981"/>
                      <a:pt x="1121" y="703"/>
                      <a:pt x="1051" y="433"/>
                    </a:cubicBezTo>
                    <a:cubicBezTo>
                      <a:pt x="979" y="163"/>
                      <a:pt x="703" y="0"/>
                      <a:pt x="433" y="7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7" name="Freeform 195"/>
              <p:cNvSpPr>
                <a:spLocks noChangeArrowheads="1"/>
              </p:cNvSpPr>
              <p:nvPr/>
            </p:nvSpPr>
            <p:spPr bwMode="auto">
              <a:xfrm>
                <a:off x="16982890" y="2802388"/>
                <a:ext cx="1633305" cy="1645846"/>
              </a:xfrm>
              <a:custGeom>
                <a:avLst/>
                <a:gdLst>
                  <a:gd name="T0" fmla="*/ 861 w 1708"/>
                  <a:gd name="T1" fmla="*/ 163 h 1721"/>
                  <a:gd name="T2" fmla="*/ 749 w 1708"/>
                  <a:gd name="T3" fmla="*/ 166 h 1721"/>
                  <a:gd name="T4" fmla="*/ 503 w 1708"/>
                  <a:gd name="T5" fmla="*/ 72 h 1721"/>
                  <a:gd name="T6" fmla="*/ 431 w 1708"/>
                  <a:gd name="T7" fmla="*/ 305 h 1721"/>
                  <a:gd name="T8" fmla="*/ 286 w 1708"/>
                  <a:gd name="T9" fmla="*/ 208 h 1721"/>
                  <a:gd name="T10" fmla="*/ 270 w 1708"/>
                  <a:gd name="T11" fmla="*/ 479 h 1721"/>
                  <a:gd name="T12" fmla="*/ 212 w 1708"/>
                  <a:gd name="T13" fmla="*/ 575 h 1721"/>
                  <a:gd name="T14" fmla="*/ 0 w 1708"/>
                  <a:gd name="T15" fmla="*/ 733 h 1721"/>
                  <a:gd name="T16" fmla="*/ 158 w 1708"/>
                  <a:gd name="T17" fmla="*/ 920 h 1721"/>
                  <a:gd name="T18" fmla="*/ 6 w 1708"/>
                  <a:gd name="T19" fmla="*/ 990 h 1721"/>
                  <a:gd name="T20" fmla="*/ 220 w 1708"/>
                  <a:gd name="T21" fmla="*/ 1148 h 1721"/>
                  <a:gd name="T22" fmla="*/ 289 w 1708"/>
                  <a:gd name="T23" fmla="*/ 1276 h 1721"/>
                  <a:gd name="T24" fmla="*/ 321 w 1708"/>
                  <a:gd name="T25" fmla="*/ 1538 h 1721"/>
                  <a:gd name="T26" fmla="*/ 613 w 1708"/>
                  <a:gd name="T27" fmla="*/ 1517 h 1721"/>
                  <a:gd name="T28" fmla="*/ 610 w 1708"/>
                  <a:gd name="T29" fmla="*/ 1688 h 1721"/>
                  <a:gd name="T30" fmla="*/ 845 w 1708"/>
                  <a:gd name="T31" fmla="*/ 1557 h 1721"/>
                  <a:gd name="T32" fmla="*/ 958 w 1708"/>
                  <a:gd name="T33" fmla="*/ 1552 h 1721"/>
                  <a:gd name="T34" fmla="*/ 1038 w 1708"/>
                  <a:gd name="T35" fmla="*/ 1704 h 1721"/>
                  <a:gd name="T36" fmla="*/ 1183 w 1708"/>
                  <a:gd name="T37" fmla="*/ 1477 h 1721"/>
                  <a:gd name="T38" fmla="*/ 1276 w 1708"/>
                  <a:gd name="T39" fmla="*/ 1415 h 1721"/>
                  <a:gd name="T40" fmla="*/ 1423 w 1708"/>
                  <a:gd name="T41" fmla="*/ 1511 h 1721"/>
                  <a:gd name="T42" fmla="*/ 1439 w 1708"/>
                  <a:gd name="T43" fmla="*/ 1241 h 1721"/>
                  <a:gd name="T44" fmla="*/ 1490 w 1708"/>
                  <a:gd name="T45" fmla="*/ 1142 h 1721"/>
                  <a:gd name="T46" fmla="*/ 1664 w 1708"/>
                  <a:gd name="T47" fmla="*/ 1158 h 1721"/>
                  <a:gd name="T48" fmla="*/ 1549 w 1708"/>
                  <a:gd name="T49" fmla="*/ 915 h 1721"/>
                  <a:gd name="T50" fmla="*/ 1541 w 1708"/>
                  <a:gd name="T51" fmla="*/ 779 h 1721"/>
                  <a:gd name="T52" fmla="*/ 1688 w 1708"/>
                  <a:gd name="T53" fmla="*/ 736 h 1721"/>
                  <a:gd name="T54" fmla="*/ 1479 w 1708"/>
                  <a:gd name="T55" fmla="*/ 575 h 1721"/>
                  <a:gd name="T56" fmla="*/ 1413 w 1708"/>
                  <a:gd name="T57" fmla="*/ 450 h 1721"/>
                  <a:gd name="T58" fmla="*/ 1514 w 1708"/>
                  <a:gd name="T59" fmla="*/ 302 h 1721"/>
                  <a:gd name="T60" fmla="*/ 1247 w 1708"/>
                  <a:gd name="T61" fmla="*/ 283 h 1721"/>
                  <a:gd name="T62" fmla="*/ 1094 w 1708"/>
                  <a:gd name="T63" fmla="*/ 206 h 1721"/>
                  <a:gd name="T64" fmla="*/ 1097 w 1708"/>
                  <a:gd name="T65" fmla="*/ 32 h 1721"/>
                  <a:gd name="T66" fmla="*/ 861 w 1708"/>
                  <a:gd name="T67" fmla="*/ 163 h 1721"/>
                  <a:gd name="T68" fmla="*/ 1413 w 1708"/>
                  <a:gd name="T69" fmla="*/ 714 h 1721"/>
                  <a:gd name="T70" fmla="*/ 292 w 1708"/>
                  <a:gd name="T71" fmla="*/ 1006 h 1721"/>
                  <a:gd name="T72" fmla="*/ 1413 w 1708"/>
                  <a:gd name="T73" fmla="*/ 714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8" h="1721">
                    <a:moveTo>
                      <a:pt x="861" y="163"/>
                    </a:moveTo>
                    <a:lnTo>
                      <a:pt x="861" y="163"/>
                    </a:lnTo>
                    <a:cubicBezTo>
                      <a:pt x="827" y="163"/>
                      <a:pt x="789" y="166"/>
                      <a:pt x="752" y="171"/>
                    </a:cubicBezTo>
                    <a:cubicBezTo>
                      <a:pt x="749" y="166"/>
                      <a:pt x="749" y="166"/>
                      <a:pt x="749" y="166"/>
                    </a:cubicBezTo>
                    <a:cubicBezTo>
                      <a:pt x="669" y="16"/>
                      <a:pt x="669" y="16"/>
                      <a:pt x="669" y="16"/>
                    </a:cubicBezTo>
                    <a:cubicBezTo>
                      <a:pt x="503" y="72"/>
                      <a:pt x="503" y="72"/>
                      <a:pt x="503" y="72"/>
                    </a:cubicBezTo>
                    <a:cubicBezTo>
                      <a:pt x="527" y="243"/>
                      <a:pt x="527" y="243"/>
                      <a:pt x="527" y="243"/>
                    </a:cubicBezTo>
                    <a:cubicBezTo>
                      <a:pt x="492" y="262"/>
                      <a:pt x="460" y="281"/>
                      <a:pt x="431" y="305"/>
                    </a:cubicBezTo>
                    <a:cubicBezTo>
                      <a:pt x="428" y="302"/>
                      <a:pt x="428" y="302"/>
                      <a:pt x="428" y="302"/>
                    </a:cubicBezTo>
                    <a:cubicBezTo>
                      <a:pt x="286" y="208"/>
                      <a:pt x="286" y="208"/>
                      <a:pt x="286" y="208"/>
                    </a:cubicBezTo>
                    <a:cubicBezTo>
                      <a:pt x="169" y="337"/>
                      <a:pt x="169" y="337"/>
                      <a:pt x="169" y="337"/>
                    </a:cubicBezTo>
                    <a:cubicBezTo>
                      <a:pt x="270" y="479"/>
                      <a:pt x="270" y="479"/>
                      <a:pt x="270" y="479"/>
                    </a:cubicBezTo>
                    <a:cubicBezTo>
                      <a:pt x="249" y="508"/>
                      <a:pt x="230" y="543"/>
                      <a:pt x="214" y="578"/>
                    </a:cubicBezTo>
                    <a:cubicBezTo>
                      <a:pt x="212" y="575"/>
                      <a:pt x="212" y="575"/>
                      <a:pt x="212" y="575"/>
                    </a:cubicBezTo>
                    <a:cubicBezTo>
                      <a:pt x="43" y="562"/>
                      <a:pt x="43" y="562"/>
                      <a:pt x="43" y="562"/>
                    </a:cubicBezTo>
                    <a:cubicBezTo>
                      <a:pt x="0" y="733"/>
                      <a:pt x="0" y="733"/>
                      <a:pt x="0" y="733"/>
                    </a:cubicBezTo>
                    <a:cubicBezTo>
                      <a:pt x="158" y="808"/>
                      <a:pt x="158" y="808"/>
                      <a:pt x="158" y="808"/>
                    </a:cubicBezTo>
                    <a:cubicBezTo>
                      <a:pt x="155" y="845"/>
                      <a:pt x="150" y="864"/>
                      <a:pt x="158" y="920"/>
                    </a:cubicBezTo>
                    <a:cubicBezTo>
                      <a:pt x="155" y="923"/>
                      <a:pt x="155" y="923"/>
                      <a:pt x="155" y="923"/>
                    </a:cubicBezTo>
                    <a:cubicBezTo>
                      <a:pt x="6" y="990"/>
                      <a:pt x="6" y="990"/>
                      <a:pt x="6" y="990"/>
                    </a:cubicBezTo>
                    <a:cubicBezTo>
                      <a:pt x="48" y="1158"/>
                      <a:pt x="48" y="1158"/>
                      <a:pt x="48" y="1158"/>
                    </a:cubicBezTo>
                    <a:cubicBezTo>
                      <a:pt x="220" y="1148"/>
                      <a:pt x="220" y="1148"/>
                      <a:pt x="220" y="1148"/>
                    </a:cubicBezTo>
                    <a:cubicBezTo>
                      <a:pt x="241" y="1193"/>
                      <a:pt x="262" y="1236"/>
                      <a:pt x="292" y="1276"/>
                    </a:cubicBezTo>
                    <a:cubicBezTo>
                      <a:pt x="289" y="1276"/>
                      <a:pt x="289" y="1276"/>
                      <a:pt x="289" y="1276"/>
                    </a:cubicBezTo>
                    <a:cubicBezTo>
                      <a:pt x="196" y="1418"/>
                      <a:pt x="196" y="1418"/>
                      <a:pt x="196" y="1418"/>
                    </a:cubicBezTo>
                    <a:cubicBezTo>
                      <a:pt x="321" y="1538"/>
                      <a:pt x="321" y="1538"/>
                      <a:pt x="321" y="1538"/>
                    </a:cubicBezTo>
                    <a:cubicBezTo>
                      <a:pt x="463" y="1439"/>
                      <a:pt x="463" y="1439"/>
                      <a:pt x="463" y="1439"/>
                    </a:cubicBezTo>
                    <a:cubicBezTo>
                      <a:pt x="508" y="1471"/>
                      <a:pt x="559" y="1495"/>
                      <a:pt x="613" y="1517"/>
                    </a:cubicBezTo>
                    <a:cubicBezTo>
                      <a:pt x="613" y="1519"/>
                      <a:pt x="613" y="1519"/>
                      <a:pt x="613" y="1519"/>
                    </a:cubicBezTo>
                    <a:cubicBezTo>
                      <a:pt x="610" y="1688"/>
                      <a:pt x="610" y="1688"/>
                      <a:pt x="610" y="1688"/>
                    </a:cubicBezTo>
                    <a:cubicBezTo>
                      <a:pt x="781" y="1720"/>
                      <a:pt x="781" y="1720"/>
                      <a:pt x="781" y="1720"/>
                    </a:cubicBezTo>
                    <a:cubicBezTo>
                      <a:pt x="845" y="1557"/>
                      <a:pt x="845" y="1557"/>
                      <a:pt x="845" y="1557"/>
                    </a:cubicBezTo>
                    <a:lnTo>
                      <a:pt x="845" y="1557"/>
                    </a:lnTo>
                    <a:cubicBezTo>
                      <a:pt x="883" y="1557"/>
                      <a:pt x="920" y="1557"/>
                      <a:pt x="958" y="1552"/>
                    </a:cubicBezTo>
                    <a:cubicBezTo>
                      <a:pt x="960" y="1554"/>
                      <a:pt x="960" y="1554"/>
                      <a:pt x="960" y="1554"/>
                    </a:cubicBezTo>
                    <a:cubicBezTo>
                      <a:pt x="1038" y="1704"/>
                      <a:pt x="1038" y="1704"/>
                      <a:pt x="1038" y="1704"/>
                    </a:cubicBezTo>
                    <a:cubicBezTo>
                      <a:pt x="1204" y="1651"/>
                      <a:pt x="1204" y="1651"/>
                      <a:pt x="1204" y="1651"/>
                    </a:cubicBezTo>
                    <a:cubicBezTo>
                      <a:pt x="1183" y="1477"/>
                      <a:pt x="1183" y="1477"/>
                      <a:pt x="1183" y="1477"/>
                    </a:cubicBezTo>
                    <a:cubicBezTo>
                      <a:pt x="1183" y="1474"/>
                      <a:pt x="1183" y="1474"/>
                      <a:pt x="1183" y="1474"/>
                    </a:cubicBezTo>
                    <a:cubicBezTo>
                      <a:pt x="1214" y="1458"/>
                      <a:pt x="1247" y="1437"/>
                      <a:pt x="1276" y="1415"/>
                    </a:cubicBezTo>
                    <a:cubicBezTo>
                      <a:pt x="1281" y="1418"/>
                      <a:pt x="1281" y="1418"/>
                      <a:pt x="1281" y="1418"/>
                    </a:cubicBezTo>
                    <a:cubicBezTo>
                      <a:pt x="1423" y="1511"/>
                      <a:pt x="1423" y="1511"/>
                      <a:pt x="1423" y="1511"/>
                    </a:cubicBezTo>
                    <a:cubicBezTo>
                      <a:pt x="1541" y="1383"/>
                      <a:pt x="1541" y="1383"/>
                      <a:pt x="1541" y="1383"/>
                    </a:cubicBezTo>
                    <a:cubicBezTo>
                      <a:pt x="1439" y="1241"/>
                      <a:pt x="1439" y="1241"/>
                      <a:pt x="1439" y="1241"/>
                    </a:cubicBezTo>
                    <a:cubicBezTo>
                      <a:pt x="1437" y="1241"/>
                      <a:pt x="1437" y="1241"/>
                      <a:pt x="1437" y="1241"/>
                    </a:cubicBezTo>
                    <a:cubicBezTo>
                      <a:pt x="1458" y="1209"/>
                      <a:pt x="1474" y="1177"/>
                      <a:pt x="1490" y="1142"/>
                    </a:cubicBezTo>
                    <a:cubicBezTo>
                      <a:pt x="1495" y="1145"/>
                      <a:pt x="1495" y="1145"/>
                      <a:pt x="1495" y="1145"/>
                    </a:cubicBezTo>
                    <a:cubicBezTo>
                      <a:pt x="1664" y="1158"/>
                      <a:pt x="1664" y="1158"/>
                      <a:pt x="1664" y="1158"/>
                    </a:cubicBezTo>
                    <a:cubicBezTo>
                      <a:pt x="1707" y="990"/>
                      <a:pt x="1707" y="990"/>
                      <a:pt x="1707" y="990"/>
                    </a:cubicBezTo>
                    <a:cubicBezTo>
                      <a:pt x="1549" y="915"/>
                      <a:pt x="1549" y="915"/>
                      <a:pt x="1549" y="915"/>
                    </a:cubicBezTo>
                    <a:cubicBezTo>
                      <a:pt x="1544" y="901"/>
                      <a:pt x="1544" y="901"/>
                      <a:pt x="1544" y="901"/>
                    </a:cubicBezTo>
                    <a:cubicBezTo>
                      <a:pt x="1549" y="867"/>
                      <a:pt x="1549" y="835"/>
                      <a:pt x="1541" y="779"/>
                    </a:cubicBezTo>
                    <a:cubicBezTo>
                      <a:pt x="1549" y="779"/>
                      <a:pt x="1549" y="779"/>
                      <a:pt x="1549" y="779"/>
                    </a:cubicBezTo>
                    <a:cubicBezTo>
                      <a:pt x="1688" y="736"/>
                      <a:pt x="1688" y="736"/>
                      <a:pt x="1688" y="736"/>
                    </a:cubicBezTo>
                    <a:cubicBezTo>
                      <a:pt x="1643" y="567"/>
                      <a:pt x="1643" y="567"/>
                      <a:pt x="1643" y="567"/>
                    </a:cubicBezTo>
                    <a:cubicBezTo>
                      <a:pt x="1479" y="575"/>
                      <a:pt x="1479" y="575"/>
                      <a:pt x="1479" y="575"/>
                    </a:cubicBezTo>
                    <a:cubicBezTo>
                      <a:pt x="1482" y="575"/>
                      <a:pt x="1482" y="575"/>
                      <a:pt x="1482" y="575"/>
                    </a:cubicBezTo>
                    <a:cubicBezTo>
                      <a:pt x="1463" y="530"/>
                      <a:pt x="1442" y="487"/>
                      <a:pt x="1413" y="450"/>
                    </a:cubicBezTo>
                    <a:cubicBezTo>
                      <a:pt x="1418" y="444"/>
                      <a:pt x="1418" y="444"/>
                      <a:pt x="1418" y="444"/>
                    </a:cubicBezTo>
                    <a:cubicBezTo>
                      <a:pt x="1514" y="302"/>
                      <a:pt x="1514" y="302"/>
                      <a:pt x="1514" y="302"/>
                    </a:cubicBezTo>
                    <a:cubicBezTo>
                      <a:pt x="1388" y="182"/>
                      <a:pt x="1388" y="182"/>
                      <a:pt x="1388" y="182"/>
                    </a:cubicBezTo>
                    <a:cubicBezTo>
                      <a:pt x="1247" y="283"/>
                      <a:pt x="1247" y="283"/>
                      <a:pt x="1247" y="283"/>
                    </a:cubicBezTo>
                    <a:cubicBezTo>
                      <a:pt x="1244" y="283"/>
                      <a:pt x="1244" y="283"/>
                      <a:pt x="1244" y="283"/>
                    </a:cubicBezTo>
                    <a:cubicBezTo>
                      <a:pt x="1199" y="251"/>
                      <a:pt x="1148" y="227"/>
                      <a:pt x="1094" y="206"/>
                    </a:cubicBezTo>
                    <a:cubicBezTo>
                      <a:pt x="1097" y="201"/>
                      <a:pt x="1097" y="201"/>
                      <a:pt x="1097" y="201"/>
                    </a:cubicBezTo>
                    <a:cubicBezTo>
                      <a:pt x="1097" y="32"/>
                      <a:pt x="1097" y="32"/>
                      <a:pt x="1097" y="32"/>
                    </a:cubicBezTo>
                    <a:cubicBezTo>
                      <a:pt x="926" y="0"/>
                      <a:pt x="926" y="0"/>
                      <a:pt x="926" y="0"/>
                    </a:cubicBezTo>
                    <a:cubicBezTo>
                      <a:pt x="861" y="163"/>
                      <a:pt x="861" y="163"/>
                      <a:pt x="861" y="163"/>
                    </a:cubicBezTo>
                    <a:close/>
                    <a:moveTo>
                      <a:pt x="1413" y="714"/>
                    </a:moveTo>
                    <a:lnTo>
                      <a:pt x="1413" y="714"/>
                    </a:lnTo>
                    <a:cubicBezTo>
                      <a:pt x="1493" y="1025"/>
                      <a:pt x="1308" y="1340"/>
                      <a:pt x="998" y="1420"/>
                    </a:cubicBezTo>
                    <a:cubicBezTo>
                      <a:pt x="688" y="1501"/>
                      <a:pt x="372" y="1316"/>
                      <a:pt x="292" y="1006"/>
                    </a:cubicBezTo>
                    <a:cubicBezTo>
                      <a:pt x="212" y="695"/>
                      <a:pt x="399" y="380"/>
                      <a:pt x="706" y="300"/>
                    </a:cubicBezTo>
                    <a:cubicBezTo>
                      <a:pt x="1017" y="219"/>
                      <a:pt x="1332" y="407"/>
                      <a:pt x="1413" y="71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23" name="Group 122"/>
            <p:cNvGrpSpPr/>
            <p:nvPr/>
          </p:nvGrpSpPr>
          <p:grpSpPr>
            <a:xfrm>
              <a:off x="19035099" y="4097064"/>
              <a:ext cx="1370960" cy="1362372"/>
              <a:chOff x="19035099" y="4097064"/>
              <a:chExt cx="1370960" cy="1362372"/>
            </a:xfrm>
            <a:solidFill>
              <a:schemeClr val="accent2"/>
            </a:solidFill>
          </p:grpSpPr>
          <p:sp>
            <p:nvSpPr>
              <p:cNvPr id="144" name="Freeform 198"/>
              <p:cNvSpPr>
                <a:spLocks noChangeArrowheads="1"/>
              </p:cNvSpPr>
              <p:nvPr/>
            </p:nvSpPr>
            <p:spPr bwMode="auto">
              <a:xfrm>
                <a:off x="19263592" y="4325536"/>
                <a:ext cx="905511" cy="905427"/>
              </a:xfrm>
              <a:custGeom>
                <a:avLst/>
                <a:gdLst>
                  <a:gd name="T0" fmla="*/ 224 w 950"/>
                  <a:gd name="T1" fmla="*/ 139 h 951"/>
                  <a:gd name="T2" fmla="*/ 224 w 950"/>
                  <a:gd name="T3" fmla="*/ 139 h 951"/>
                  <a:gd name="T4" fmla="*/ 139 w 950"/>
                  <a:gd name="T5" fmla="*/ 725 h 951"/>
                  <a:gd name="T6" fmla="*/ 725 w 950"/>
                  <a:gd name="T7" fmla="*/ 810 h 951"/>
                  <a:gd name="T8" fmla="*/ 810 w 950"/>
                  <a:gd name="T9" fmla="*/ 224 h 951"/>
                  <a:gd name="T10" fmla="*/ 224 w 950"/>
                  <a:gd name="T11" fmla="*/ 139 h 951"/>
                </a:gdLst>
                <a:ahLst/>
                <a:cxnLst>
                  <a:cxn ang="0">
                    <a:pos x="T0" y="T1"/>
                  </a:cxn>
                  <a:cxn ang="0">
                    <a:pos x="T2" y="T3"/>
                  </a:cxn>
                  <a:cxn ang="0">
                    <a:pos x="T4" y="T5"/>
                  </a:cxn>
                  <a:cxn ang="0">
                    <a:pos x="T6" y="T7"/>
                  </a:cxn>
                  <a:cxn ang="0">
                    <a:pos x="T8" y="T9"/>
                  </a:cxn>
                  <a:cxn ang="0">
                    <a:pos x="T10" y="T11"/>
                  </a:cxn>
                </a:cxnLst>
                <a:rect l="0" t="0" r="r" b="b"/>
                <a:pathLst>
                  <a:path w="950" h="951">
                    <a:moveTo>
                      <a:pt x="224" y="139"/>
                    </a:moveTo>
                    <a:lnTo>
                      <a:pt x="224" y="139"/>
                    </a:lnTo>
                    <a:cubicBezTo>
                      <a:pt x="40" y="278"/>
                      <a:pt x="0" y="540"/>
                      <a:pt x="139" y="725"/>
                    </a:cubicBezTo>
                    <a:cubicBezTo>
                      <a:pt x="278" y="912"/>
                      <a:pt x="540" y="950"/>
                      <a:pt x="725" y="810"/>
                    </a:cubicBezTo>
                    <a:cubicBezTo>
                      <a:pt x="912" y="674"/>
                      <a:pt x="949" y="409"/>
                      <a:pt x="810" y="224"/>
                    </a:cubicBezTo>
                    <a:cubicBezTo>
                      <a:pt x="674" y="40"/>
                      <a:pt x="412" y="0"/>
                      <a:pt x="224" y="13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5" name="Freeform 199"/>
              <p:cNvSpPr>
                <a:spLocks noChangeArrowheads="1"/>
              </p:cNvSpPr>
              <p:nvPr/>
            </p:nvSpPr>
            <p:spPr bwMode="auto">
              <a:xfrm>
                <a:off x="19035099" y="4097064"/>
                <a:ext cx="1370960" cy="1362372"/>
              </a:xfrm>
              <a:custGeom>
                <a:avLst/>
                <a:gdLst>
                  <a:gd name="T0" fmla="*/ 503 w 1432"/>
                  <a:gd name="T1" fmla="*/ 174 h 1424"/>
                  <a:gd name="T2" fmla="*/ 417 w 1432"/>
                  <a:gd name="T3" fmla="*/ 211 h 1424"/>
                  <a:gd name="T4" fmla="*/ 200 w 1432"/>
                  <a:gd name="T5" fmla="*/ 216 h 1424"/>
                  <a:gd name="T6" fmla="*/ 216 w 1432"/>
                  <a:gd name="T7" fmla="*/ 417 h 1424"/>
                  <a:gd name="T8" fmla="*/ 74 w 1432"/>
                  <a:gd name="T9" fmla="*/ 390 h 1424"/>
                  <a:gd name="T10" fmla="*/ 147 w 1432"/>
                  <a:gd name="T11" fmla="*/ 601 h 1424"/>
                  <a:gd name="T12" fmla="*/ 133 w 1432"/>
                  <a:gd name="T13" fmla="*/ 695 h 1424"/>
                  <a:gd name="T14" fmla="*/ 18 w 1432"/>
                  <a:gd name="T15" fmla="*/ 880 h 1424"/>
                  <a:gd name="T16" fmla="*/ 200 w 1432"/>
                  <a:gd name="T17" fmla="*/ 976 h 1424"/>
                  <a:gd name="T18" fmla="*/ 102 w 1432"/>
                  <a:gd name="T19" fmla="*/ 1075 h 1424"/>
                  <a:gd name="T20" fmla="*/ 315 w 1432"/>
                  <a:gd name="T21" fmla="*/ 1131 h 1424"/>
                  <a:gd name="T22" fmla="*/ 412 w 1432"/>
                  <a:gd name="T23" fmla="*/ 1209 h 1424"/>
                  <a:gd name="T24" fmla="*/ 516 w 1432"/>
                  <a:gd name="T25" fmla="*/ 1399 h 1424"/>
                  <a:gd name="T26" fmla="*/ 735 w 1432"/>
                  <a:gd name="T27" fmla="*/ 1292 h 1424"/>
                  <a:gd name="T28" fmla="*/ 786 w 1432"/>
                  <a:gd name="T29" fmla="*/ 1423 h 1424"/>
                  <a:gd name="T30" fmla="*/ 925 w 1432"/>
                  <a:gd name="T31" fmla="*/ 1249 h 1424"/>
                  <a:gd name="T32" fmla="*/ 1008 w 1432"/>
                  <a:gd name="T33" fmla="*/ 1209 h 1424"/>
                  <a:gd name="T34" fmla="*/ 1120 w 1432"/>
                  <a:gd name="T35" fmla="*/ 1303 h 1424"/>
                  <a:gd name="T36" fmla="*/ 1158 w 1432"/>
                  <a:gd name="T37" fmla="*/ 1083 h 1424"/>
                  <a:gd name="T38" fmla="*/ 1211 w 1432"/>
                  <a:gd name="T39" fmla="*/ 1005 h 1424"/>
                  <a:gd name="T40" fmla="*/ 1353 w 1432"/>
                  <a:gd name="T41" fmla="*/ 1035 h 1424"/>
                  <a:gd name="T42" fmla="*/ 1281 w 1432"/>
                  <a:gd name="T43" fmla="*/ 824 h 1424"/>
                  <a:gd name="T44" fmla="*/ 1292 w 1432"/>
                  <a:gd name="T45" fmla="*/ 730 h 1424"/>
                  <a:gd name="T46" fmla="*/ 1431 w 1432"/>
                  <a:gd name="T47" fmla="*/ 687 h 1424"/>
                  <a:gd name="T48" fmla="*/ 1265 w 1432"/>
                  <a:gd name="T49" fmla="*/ 537 h 1424"/>
                  <a:gd name="T50" fmla="*/ 1217 w 1432"/>
                  <a:gd name="T51" fmla="*/ 436 h 1424"/>
                  <a:gd name="T52" fmla="*/ 1316 w 1432"/>
                  <a:gd name="T53" fmla="*/ 358 h 1424"/>
                  <a:gd name="T54" fmla="*/ 1104 w 1432"/>
                  <a:gd name="T55" fmla="*/ 300 h 1424"/>
                  <a:gd name="T56" fmla="*/ 1014 w 1432"/>
                  <a:gd name="T57" fmla="*/ 222 h 1424"/>
                  <a:gd name="T58" fmla="*/ 1046 w 1432"/>
                  <a:gd name="T59" fmla="*/ 80 h 1424"/>
                  <a:gd name="T60" fmla="*/ 834 w 1432"/>
                  <a:gd name="T61" fmla="*/ 147 h 1424"/>
                  <a:gd name="T62" fmla="*/ 695 w 1432"/>
                  <a:gd name="T63" fmla="*/ 136 h 1424"/>
                  <a:gd name="T64" fmla="*/ 642 w 1432"/>
                  <a:gd name="T65" fmla="*/ 0 h 1424"/>
                  <a:gd name="T66" fmla="*/ 503 w 1432"/>
                  <a:gd name="T67" fmla="*/ 174 h 1424"/>
                  <a:gd name="T68" fmla="*/ 1096 w 1432"/>
                  <a:gd name="T69" fmla="*/ 428 h 1424"/>
                  <a:gd name="T70" fmla="*/ 329 w 1432"/>
                  <a:gd name="T71" fmla="*/ 1000 h 1424"/>
                  <a:gd name="T72" fmla="*/ 1096 w 1432"/>
                  <a:gd name="T73" fmla="*/ 428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2" h="1424">
                    <a:moveTo>
                      <a:pt x="503" y="174"/>
                    </a:moveTo>
                    <a:lnTo>
                      <a:pt x="503" y="174"/>
                    </a:lnTo>
                    <a:cubicBezTo>
                      <a:pt x="476" y="187"/>
                      <a:pt x="447" y="198"/>
                      <a:pt x="420" y="214"/>
                    </a:cubicBezTo>
                    <a:cubicBezTo>
                      <a:pt x="417" y="211"/>
                      <a:pt x="417" y="211"/>
                      <a:pt x="417" y="211"/>
                    </a:cubicBezTo>
                    <a:cubicBezTo>
                      <a:pt x="310" y="123"/>
                      <a:pt x="310" y="123"/>
                      <a:pt x="310" y="123"/>
                    </a:cubicBezTo>
                    <a:cubicBezTo>
                      <a:pt x="200" y="216"/>
                      <a:pt x="200" y="216"/>
                      <a:pt x="200" y="216"/>
                    </a:cubicBezTo>
                    <a:cubicBezTo>
                      <a:pt x="270" y="342"/>
                      <a:pt x="270" y="342"/>
                      <a:pt x="270" y="342"/>
                    </a:cubicBezTo>
                    <a:cubicBezTo>
                      <a:pt x="251" y="366"/>
                      <a:pt x="232" y="390"/>
                      <a:pt x="216" y="417"/>
                    </a:cubicBezTo>
                    <a:cubicBezTo>
                      <a:pt x="214" y="417"/>
                      <a:pt x="214" y="417"/>
                      <a:pt x="214" y="417"/>
                    </a:cubicBezTo>
                    <a:cubicBezTo>
                      <a:pt x="74" y="390"/>
                      <a:pt x="74" y="390"/>
                      <a:pt x="74" y="390"/>
                    </a:cubicBezTo>
                    <a:cubicBezTo>
                      <a:pt x="24" y="524"/>
                      <a:pt x="24" y="524"/>
                      <a:pt x="24" y="524"/>
                    </a:cubicBezTo>
                    <a:cubicBezTo>
                      <a:pt x="147" y="601"/>
                      <a:pt x="147" y="601"/>
                      <a:pt x="147" y="601"/>
                    </a:cubicBezTo>
                    <a:cubicBezTo>
                      <a:pt x="142" y="631"/>
                      <a:pt x="136" y="663"/>
                      <a:pt x="136" y="693"/>
                    </a:cubicBezTo>
                    <a:cubicBezTo>
                      <a:pt x="133" y="695"/>
                      <a:pt x="133" y="695"/>
                      <a:pt x="133" y="695"/>
                    </a:cubicBezTo>
                    <a:cubicBezTo>
                      <a:pt x="0" y="738"/>
                      <a:pt x="0" y="738"/>
                      <a:pt x="0" y="738"/>
                    </a:cubicBezTo>
                    <a:cubicBezTo>
                      <a:pt x="18" y="880"/>
                      <a:pt x="18" y="880"/>
                      <a:pt x="18" y="880"/>
                    </a:cubicBezTo>
                    <a:cubicBezTo>
                      <a:pt x="163" y="888"/>
                      <a:pt x="163" y="888"/>
                      <a:pt x="163" y="888"/>
                    </a:cubicBezTo>
                    <a:cubicBezTo>
                      <a:pt x="173" y="917"/>
                      <a:pt x="176" y="936"/>
                      <a:pt x="200" y="976"/>
                    </a:cubicBezTo>
                    <a:cubicBezTo>
                      <a:pt x="198" y="979"/>
                      <a:pt x="198" y="979"/>
                      <a:pt x="198" y="979"/>
                    </a:cubicBezTo>
                    <a:cubicBezTo>
                      <a:pt x="102" y="1075"/>
                      <a:pt x="102" y="1075"/>
                      <a:pt x="102" y="1075"/>
                    </a:cubicBezTo>
                    <a:cubicBezTo>
                      <a:pt x="189" y="1190"/>
                      <a:pt x="189" y="1190"/>
                      <a:pt x="189" y="1190"/>
                    </a:cubicBezTo>
                    <a:cubicBezTo>
                      <a:pt x="315" y="1131"/>
                      <a:pt x="315" y="1131"/>
                      <a:pt x="315" y="1131"/>
                    </a:cubicBezTo>
                    <a:cubicBezTo>
                      <a:pt x="347" y="1158"/>
                      <a:pt x="377" y="1185"/>
                      <a:pt x="412" y="1206"/>
                    </a:cubicBezTo>
                    <a:cubicBezTo>
                      <a:pt x="412" y="1209"/>
                      <a:pt x="412" y="1209"/>
                      <a:pt x="412" y="1209"/>
                    </a:cubicBezTo>
                    <a:cubicBezTo>
                      <a:pt x="382" y="1345"/>
                      <a:pt x="382" y="1345"/>
                      <a:pt x="382" y="1345"/>
                    </a:cubicBezTo>
                    <a:cubicBezTo>
                      <a:pt x="516" y="1399"/>
                      <a:pt x="516" y="1399"/>
                      <a:pt x="516" y="1399"/>
                    </a:cubicBezTo>
                    <a:cubicBezTo>
                      <a:pt x="593" y="1278"/>
                      <a:pt x="593" y="1278"/>
                      <a:pt x="593" y="1278"/>
                    </a:cubicBezTo>
                    <a:cubicBezTo>
                      <a:pt x="639" y="1289"/>
                      <a:pt x="687" y="1292"/>
                      <a:pt x="735" y="1292"/>
                    </a:cubicBezTo>
                    <a:cubicBezTo>
                      <a:pt x="735" y="1294"/>
                      <a:pt x="735" y="1294"/>
                      <a:pt x="735" y="1294"/>
                    </a:cubicBezTo>
                    <a:cubicBezTo>
                      <a:pt x="786" y="1423"/>
                      <a:pt x="786" y="1423"/>
                      <a:pt x="786" y="1423"/>
                    </a:cubicBezTo>
                    <a:cubicBezTo>
                      <a:pt x="928" y="1396"/>
                      <a:pt x="928" y="1396"/>
                      <a:pt x="928" y="1396"/>
                    </a:cubicBezTo>
                    <a:cubicBezTo>
                      <a:pt x="925" y="1249"/>
                      <a:pt x="925" y="1249"/>
                      <a:pt x="925" y="1249"/>
                    </a:cubicBezTo>
                    <a:lnTo>
                      <a:pt x="925" y="1249"/>
                    </a:lnTo>
                    <a:cubicBezTo>
                      <a:pt x="955" y="1238"/>
                      <a:pt x="981" y="1225"/>
                      <a:pt x="1008" y="1209"/>
                    </a:cubicBezTo>
                    <a:cubicBezTo>
                      <a:pt x="1011" y="1212"/>
                      <a:pt x="1011" y="1212"/>
                      <a:pt x="1011" y="1212"/>
                    </a:cubicBezTo>
                    <a:cubicBezTo>
                      <a:pt x="1120" y="1303"/>
                      <a:pt x="1120" y="1303"/>
                      <a:pt x="1120" y="1303"/>
                    </a:cubicBezTo>
                    <a:cubicBezTo>
                      <a:pt x="1230" y="1209"/>
                      <a:pt x="1230" y="1209"/>
                      <a:pt x="1230" y="1209"/>
                    </a:cubicBezTo>
                    <a:cubicBezTo>
                      <a:pt x="1158" y="1083"/>
                      <a:pt x="1158" y="1083"/>
                      <a:pt x="1158" y="1083"/>
                    </a:cubicBezTo>
                    <a:cubicBezTo>
                      <a:pt x="1158" y="1080"/>
                      <a:pt x="1158" y="1080"/>
                      <a:pt x="1158" y="1080"/>
                    </a:cubicBezTo>
                    <a:cubicBezTo>
                      <a:pt x="1176" y="1056"/>
                      <a:pt x="1195" y="1032"/>
                      <a:pt x="1211" y="1005"/>
                    </a:cubicBezTo>
                    <a:cubicBezTo>
                      <a:pt x="1217" y="1008"/>
                      <a:pt x="1217" y="1008"/>
                      <a:pt x="1217" y="1008"/>
                    </a:cubicBezTo>
                    <a:cubicBezTo>
                      <a:pt x="1353" y="1035"/>
                      <a:pt x="1353" y="1035"/>
                      <a:pt x="1353" y="1035"/>
                    </a:cubicBezTo>
                    <a:cubicBezTo>
                      <a:pt x="1404" y="899"/>
                      <a:pt x="1404" y="899"/>
                      <a:pt x="1404" y="899"/>
                    </a:cubicBezTo>
                    <a:cubicBezTo>
                      <a:pt x="1281" y="824"/>
                      <a:pt x="1281" y="824"/>
                      <a:pt x="1281" y="824"/>
                    </a:cubicBezTo>
                    <a:lnTo>
                      <a:pt x="1281" y="824"/>
                    </a:lnTo>
                    <a:cubicBezTo>
                      <a:pt x="1286" y="791"/>
                      <a:pt x="1289" y="762"/>
                      <a:pt x="1292" y="730"/>
                    </a:cubicBezTo>
                    <a:cubicBezTo>
                      <a:pt x="1297" y="730"/>
                      <a:pt x="1297" y="730"/>
                      <a:pt x="1297" y="730"/>
                    </a:cubicBezTo>
                    <a:cubicBezTo>
                      <a:pt x="1431" y="687"/>
                      <a:pt x="1431" y="687"/>
                      <a:pt x="1431" y="687"/>
                    </a:cubicBezTo>
                    <a:cubicBezTo>
                      <a:pt x="1409" y="545"/>
                      <a:pt x="1409" y="545"/>
                      <a:pt x="1409" y="545"/>
                    </a:cubicBezTo>
                    <a:cubicBezTo>
                      <a:pt x="1265" y="537"/>
                      <a:pt x="1265" y="537"/>
                      <a:pt x="1265" y="537"/>
                    </a:cubicBezTo>
                    <a:cubicBezTo>
                      <a:pt x="1257" y="530"/>
                      <a:pt x="1257" y="530"/>
                      <a:pt x="1257" y="530"/>
                    </a:cubicBezTo>
                    <a:cubicBezTo>
                      <a:pt x="1249" y="500"/>
                      <a:pt x="1241" y="476"/>
                      <a:pt x="1217" y="436"/>
                    </a:cubicBezTo>
                    <a:cubicBezTo>
                      <a:pt x="1219" y="433"/>
                      <a:pt x="1219" y="433"/>
                      <a:pt x="1219" y="433"/>
                    </a:cubicBezTo>
                    <a:cubicBezTo>
                      <a:pt x="1316" y="358"/>
                      <a:pt x="1316" y="358"/>
                      <a:pt x="1316" y="358"/>
                    </a:cubicBezTo>
                    <a:cubicBezTo>
                      <a:pt x="1230" y="241"/>
                      <a:pt x="1230" y="241"/>
                      <a:pt x="1230" y="241"/>
                    </a:cubicBezTo>
                    <a:cubicBezTo>
                      <a:pt x="1104" y="300"/>
                      <a:pt x="1104" y="300"/>
                      <a:pt x="1104" y="300"/>
                    </a:cubicBezTo>
                    <a:cubicBezTo>
                      <a:pt x="1107" y="297"/>
                      <a:pt x="1107" y="297"/>
                      <a:pt x="1107" y="297"/>
                    </a:cubicBezTo>
                    <a:cubicBezTo>
                      <a:pt x="1078" y="270"/>
                      <a:pt x="1048" y="243"/>
                      <a:pt x="1014" y="222"/>
                    </a:cubicBezTo>
                    <a:cubicBezTo>
                      <a:pt x="1016" y="216"/>
                      <a:pt x="1016" y="216"/>
                      <a:pt x="1016" y="216"/>
                    </a:cubicBezTo>
                    <a:cubicBezTo>
                      <a:pt x="1046" y="80"/>
                      <a:pt x="1046" y="80"/>
                      <a:pt x="1046" y="80"/>
                    </a:cubicBezTo>
                    <a:cubicBezTo>
                      <a:pt x="912" y="27"/>
                      <a:pt x="912" y="27"/>
                      <a:pt x="912" y="27"/>
                    </a:cubicBezTo>
                    <a:cubicBezTo>
                      <a:pt x="834" y="147"/>
                      <a:pt x="834" y="147"/>
                      <a:pt x="834" y="147"/>
                    </a:cubicBezTo>
                    <a:lnTo>
                      <a:pt x="834" y="147"/>
                    </a:lnTo>
                    <a:cubicBezTo>
                      <a:pt x="789" y="139"/>
                      <a:pt x="743" y="133"/>
                      <a:pt x="695" y="136"/>
                    </a:cubicBezTo>
                    <a:cubicBezTo>
                      <a:pt x="695" y="131"/>
                      <a:pt x="695" y="131"/>
                      <a:pt x="695" y="131"/>
                    </a:cubicBezTo>
                    <a:cubicBezTo>
                      <a:pt x="642" y="0"/>
                      <a:pt x="642" y="0"/>
                      <a:pt x="642" y="0"/>
                    </a:cubicBezTo>
                    <a:cubicBezTo>
                      <a:pt x="503" y="29"/>
                      <a:pt x="503" y="29"/>
                      <a:pt x="503" y="29"/>
                    </a:cubicBezTo>
                    <a:cubicBezTo>
                      <a:pt x="503" y="174"/>
                      <a:pt x="503" y="174"/>
                      <a:pt x="503" y="174"/>
                    </a:cubicBezTo>
                    <a:close/>
                    <a:moveTo>
                      <a:pt x="1096" y="428"/>
                    </a:moveTo>
                    <a:lnTo>
                      <a:pt x="1096" y="428"/>
                    </a:lnTo>
                    <a:cubicBezTo>
                      <a:pt x="1257" y="639"/>
                      <a:pt x="1211" y="939"/>
                      <a:pt x="1000" y="1097"/>
                    </a:cubicBezTo>
                    <a:cubicBezTo>
                      <a:pt x="786" y="1254"/>
                      <a:pt x="487" y="1212"/>
                      <a:pt x="329" y="1000"/>
                    </a:cubicBezTo>
                    <a:cubicBezTo>
                      <a:pt x="171" y="786"/>
                      <a:pt x="214" y="487"/>
                      <a:pt x="428" y="329"/>
                    </a:cubicBezTo>
                    <a:cubicBezTo>
                      <a:pt x="639" y="171"/>
                      <a:pt x="939" y="214"/>
                      <a:pt x="1096" y="428"/>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24" name="Group 123"/>
            <p:cNvGrpSpPr/>
            <p:nvPr/>
          </p:nvGrpSpPr>
          <p:grpSpPr>
            <a:xfrm>
              <a:off x="15870042" y="3352414"/>
              <a:ext cx="1197475" cy="1218519"/>
              <a:chOff x="15870042" y="3352414"/>
              <a:chExt cx="1197475" cy="1218519"/>
            </a:xfrm>
            <a:solidFill>
              <a:schemeClr val="accent1"/>
            </a:solidFill>
          </p:grpSpPr>
          <p:sp>
            <p:nvSpPr>
              <p:cNvPr id="142" name="Freeform 200"/>
              <p:cNvSpPr>
                <a:spLocks noChangeArrowheads="1"/>
              </p:cNvSpPr>
              <p:nvPr/>
            </p:nvSpPr>
            <p:spPr bwMode="auto">
              <a:xfrm>
                <a:off x="16119693" y="3606272"/>
                <a:ext cx="715100" cy="710803"/>
              </a:xfrm>
              <a:custGeom>
                <a:avLst/>
                <a:gdLst>
                  <a:gd name="T0" fmla="*/ 375 w 748"/>
                  <a:gd name="T1" fmla="*/ 0 h 747"/>
                  <a:gd name="T2" fmla="*/ 375 w 748"/>
                  <a:gd name="T3" fmla="*/ 0 h 747"/>
                  <a:gd name="T4" fmla="*/ 0 w 748"/>
                  <a:gd name="T5" fmla="*/ 372 h 747"/>
                  <a:gd name="T6" fmla="*/ 375 w 748"/>
                  <a:gd name="T7" fmla="*/ 746 h 747"/>
                  <a:gd name="T8" fmla="*/ 747 w 748"/>
                  <a:gd name="T9" fmla="*/ 372 h 747"/>
                  <a:gd name="T10" fmla="*/ 375 w 748"/>
                  <a:gd name="T11" fmla="*/ 0 h 747"/>
                </a:gdLst>
                <a:ahLst/>
                <a:cxnLst>
                  <a:cxn ang="0">
                    <a:pos x="T0" y="T1"/>
                  </a:cxn>
                  <a:cxn ang="0">
                    <a:pos x="T2" y="T3"/>
                  </a:cxn>
                  <a:cxn ang="0">
                    <a:pos x="T4" y="T5"/>
                  </a:cxn>
                  <a:cxn ang="0">
                    <a:pos x="T6" y="T7"/>
                  </a:cxn>
                  <a:cxn ang="0">
                    <a:pos x="T8" y="T9"/>
                  </a:cxn>
                  <a:cxn ang="0">
                    <a:pos x="T10" y="T11"/>
                  </a:cxn>
                </a:cxnLst>
                <a:rect l="0" t="0" r="r" b="b"/>
                <a:pathLst>
                  <a:path w="748" h="747">
                    <a:moveTo>
                      <a:pt x="375" y="0"/>
                    </a:moveTo>
                    <a:lnTo>
                      <a:pt x="375" y="0"/>
                    </a:lnTo>
                    <a:cubicBezTo>
                      <a:pt x="169" y="0"/>
                      <a:pt x="0" y="166"/>
                      <a:pt x="0" y="372"/>
                    </a:cubicBezTo>
                    <a:cubicBezTo>
                      <a:pt x="0" y="578"/>
                      <a:pt x="169" y="746"/>
                      <a:pt x="375" y="746"/>
                    </a:cubicBezTo>
                    <a:cubicBezTo>
                      <a:pt x="581" y="746"/>
                      <a:pt x="747" y="578"/>
                      <a:pt x="747" y="372"/>
                    </a:cubicBezTo>
                    <a:cubicBezTo>
                      <a:pt x="747" y="166"/>
                      <a:pt x="581" y="0"/>
                      <a:pt x="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 name="Freeform 201"/>
              <p:cNvSpPr>
                <a:spLocks noChangeArrowheads="1"/>
              </p:cNvSpPr>
              <p:nvPr/>
            </p:nvSpPr>
            <p:spPr bwMode="auto">
              <a:xfrm>
                <a:off x="15870042" y="3352414"/>
                <a:ext cx="1197475" cy="1218519"/>
              </a:xfrm>
              <a:custGeom>
                <a:avLst/>
                <a:gdLst>
                  <a:gd name="T0" fmla="*/ 768 w 1253"/>
                  <a:gd name="T1" fmla="*/ 142 h 1274"/>
                  <a:gd name="T2" fmla="*/ 687 w 1253"/>
                  <a:gd name="T3" fmla="*/ 123 h 1274"/>
                  <a:gd name="T4" fmla="*/ 530 w 1253"/>
                  <a:gd name="T5" fmla="*/ 11 h 1274"/>
                  <a:gd name="T6" fmla="*/ 436 w 1253"/>
                  <a:gd name="T7" fmla="*/ 163 h 1274"/>
                  <a:gd name="T8" fmla="*/ 350 w 1253"/>
                  <a:gd name="T9" fmla="*/ 67 h 1274"/>
                  <a:gd name="T10" fmla="*/ 289 w 1253"/>
                  <a:gd name="T11" fmla="*/ 257 h 1274"/>
                  <a:gd name="T12" fmla="*/ 227 w 1253"/>
                  <a:gd name="T13" fmla="*/ 316 h 1274"/>
                  <a:gd name="T14" fmla="*/ 48 w 1253"/>
                  <a:gd name="T15" fmla="*/ 388 h 1274"/>
                  <a:gd name="T16" fmla="*/ 126 w 1253"/>
                  <a:gd name="T17" fmla="*/ 551 h 1274"/>
                  <a:gd name="T18" fmla="*/ 0 w 1253"/>
                  <a:gd name="T19" fmla="*/ 573 h 1274"/>
                  <a:gd name="T20" fmla="*/ 126 w 1253"/>
                  <a:gd name="T21" fmla="*/ 725 h 1274"/>
                  <a:gd name="T22" fmla="*/ 153 w 1253"/>
                  <a:gd name="T23" fmla="*/ 829 h 1274"/>
                  <a:gd name="T24" fmla="*/ 128 w 1253"/>
                  <a:gd name="T25" fmla="*/ 1022 h 1274"/>
                  <a:gd name="T26" fmla="*/ 340 w 1253"/>
                  <a:gd name="T27" fmla="*/ 1059 h 1274"/>
                  <a:gd name="T28" fmla="*/ 308 w 1253"/>
                  <a:gd name="T29" fmla="*/ 1182 h 1274"/>
                  <a:gd name="T30" fmla="*/ 500 w 1253"/>
                  <a:gd name="T31" fmla="*/ 1134 h 1274"/>
                  <a:gd name="T32" fmla="*/ 581 w 1253"/>
                  <a:gd name="T33" fmla="*/ 1150 h 1274"/>
                  <a:gd name="T34" fmla="*/ 610 w 1253"/>
                  <a:gd name="T35" fmla="*/ 1273 h 1274"/>
                  <a:gd name="T36" fmla="*/ 754 w 1253"/>
                  <a:gd name="T37" fmla="*/ 1137 h 1274"/>
                  <a:gd name="T38" fmla="*/ 832 w 1253"/>
                  <a:gd name="T39" fmla="*/ 1110 h 1274"/>
                  <a:gd name="T40" fmla="*/ 920 w 1253"/>
                  <a:gd name="T41" fmla="*/ 1206 h 1274"/>
                  <a:gd name="T42" fmla="*/ 979 w 1253"/>
                  <a:gd name="T43" fmla="*/ 1019 h 1274"/>
                  <a:gd name="T44" fmla="*/ 1035 w 1253"/>
                  <a:gd name="T45" fmla="*/ 958 h 1274"/>
                  <a:gd name="T46" fmla="*/ 1158 w 1253"/>
                  <a:gd name="T47" fmla="*/ 1001 h 1274"/>
                  <a:gd name="T48" fmla="*/ 1121 w 1253"/>
                  <a:gd name="T49" fmla="*/ 805 h 1274"/>
                  <a:gd name="T50" fmla="*/ 1140 w 1253"/>
                  <a:gd name="T51" fmla="*/ 712 h 1274"/>
                  <a:gd name="T52" fmla="*/ 1252 w 1253"/>
                  <a:gd name="T53" fmla="*/ 704 h 1274"/>
                  <a:gd name="T54" fmla="*/ 1134 w 1253"/>
                  <a:gd name="T55" fmla="*/ 551 h 1274"/>
                  <a:gd name="T56" fmla="*/ 1107 w 1253"/>
                  <a:gd name="T57" fmla="*/ 447 h 1274"/>
                  <a:gd name="T58" fmla="*/ 1206 w 1253"/>
                  <a:gd name="T59" fmla="*/ 361 h 1274"/>
                  <a:gd name="T60" fmla="*/ 1019 w 1253"/>
                  <a:gd name="T61" fmla="*/ 297 h 1274"/>
                  <a:gd name="T62" fmla="*/ 928 w 1253"/>
                  <a:gd name="T63" fmla="*/ 214 h 1274"/>
                  <a:gd name="T64" fmla="*/ 960 w 1253"/>
                  <a:gd name="T65" fmla="*/ 91 h 1274"/>
                  <a:gd name="T66" fmla="*/ 768 w 1253"/>
                  <a:gd name="T67" fmla="*/ 142 h 1274"/>
                  <a:gd name="T68" fmla="*/ 1059 w 1253"/>
                  <a:gd name="T69" fmla="*/ 637 h 1274"/>
                  <a:gd name="T70" fmla="*/ 206 w 1253"/>
                  <a:gd name="T71" fmla="*/ 637 h 1274"/>
                  <a:gd name="T72" fmla="*/ 1059 w 1253"/>
                  <a:gd name="T73" fmla="*/ 637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3" h="1274">
                    <a:moveTo>
                      <a:pt x="768" y="142"/>
                    </a:moveTo>
                    <a:lnTo>
                      <a:pt x="768" y="142"/>
                    </a:lnTo>
                    <a:cubicBezTo>
                      <a:pt x="743" y="134"/>
                      <a:pt x="717" y="129"/>
                      <a:pt x="687" y="126"/>
                    </a:cubicBezTo>
                    <a:cubicBezTo>
                      <a:pt x="687" y="123"/>
                      <a:pt x="687" y="123"/>
                      <a:pt x="687" y="123"/>
                    </a:cubicBezTo>
                    <a:cubicBezTo>
                      <a:pt x="658" y="0"/>
                      <a:pt x="658" y="0"/>
                      <a:pt x="658" y="0"/>
                    </a:cubicBezTo>
                    <a:cubicBezTo>
                      <a:pt x="530" y="11"/>
                      <a:pt x="530" y="11"/>
                      <a:pt x="530" y="11"/>
                    </a:cubicBezTo>
                    <a:cubicBezTo>
                      <a:pt x="514" y="136"/>
                      <a:pt x="514" y="136"/>
                      <a:pt x="514" y="136"/>
                    </a:cubicBezTo>
                    <a:cubicBezTo>
                      <a:pt x="487" y="145"/>
                      <a:pt x="460" y="153"/>
                      <a:pt x="436" y="163"/>
                    </a:cubicBezTo>
                    <a:cubicBezTo>
                      <a:pt x="433" y="161"/>
                      <a:pt x="433" y="161"/>
                      <a:pt x="433" y="161"/>
                    </a:cubicBezTo>
                    <a:cubicBezTo>
                      <a:pt x="350" y="67"/>
                      <a:pt x="350" y="67"/>
                      <a:pt x="350" y="67"/>
                    </a:cubicBezTo>
                    <a:cubicBezTo>
                      <a:pt x="241" y="136"/>
                      <a:pt x="241" y="136"/>
                      <a:pt x="241" y="136"/>
                    </a:cubicBezTo>
                    <a:cubicBezTo>
                      <a:pt x="289" y="257"/>
                      <a:pt x="289" y="257"/>
                      <a:pt x="289" y="257"/>
                    </a:cubicBezTo>
                    <a:cubicBezTo>
                      <a:pt x="268" y="275"/>
                      <a:pt x="249" y="294"/>
                      <a:pt x="230" y="316"/>
                    </a:cubicBezTo>
                    <a:cubicBezTo>
                      <a:pt x="227" y="316"/>
                      <a:pt x="227" y="316"/>
                      <a:pt x="227" y="316"/>
                    </a:cubicBezTo>
                    <a:cubicBezTo>
                      <a:pt x="110" y="275"/>
                      <a:pt x="110" y="275"/>
                      <a:pt x="110" y="275"/>
                    </a:cubicBezTo>
                    <a:cubicBezTo>
                      <a:pt x="48" y="388"/>
                      <a:pt x="48" y="388"/>
                      <a:pt x="48" y="388"/>
                    </a:cubicBezTo>
                    <a:cubicBezTo>
                      <a:pt x="147" y="471"/>
                      <a:pt x="147" y="471"/>
                      <a:pt x="147" y="471"/>
                    </a:cubicBezTo>
                    <a:cubicBezTo>
                      <a:pt x="137" y="495"/>
                      <a:pt x="131" y="514"/>
                      <a:pt x="126" y="551"/>
                    </a:cubicBezTo>
                    <a:cubicBezTo>
                      <a:pt x="123" y="551"/>
                      <a:pt x="123" y="551"/>
                      <a:pt x="123" y="551"/>
                    </a:cubicBezTo>
                    <a:cubicBezTo>
                      <a:pt x="0" y="573"/>
                      <a:pt x="0" y="573"/>
                      <a:pt x="0" y="573"/>
                    </a:cubicBezTo>
                    <a:cubicBezTo>
                      <a:pt x="0" y="701"/>
                      <a:pt x="0" y="701"/>
                      <a:pt x="0" y="701"/>
                    </a:cubicBezTo>
                    <a:cubicBezTo>
                      <a:pt x="126" y="725"/>
                      <a:pt x="126" y="725"/>
                      <a:pt x="126" y="725"/>
                    </a:cubicBezTo>
                    <a:cubicBezTo>
                      <a:pt x="131" y="760"/>
                      <a:pt x="142" y="794"/>
                      <a:pt x="155" y="829"/>
                    </a:cubicBezTo>
                    <a:cubicBezTo>
                      <a:pt x="153" y="829"/>
                      <a:pt x="153" y="829"/>
                      <a:pt x="153" y="829"/>
                    </a:cubicBezTo>
                    <a:cubicBezTo>
                      <a:pt x="59" y="912"/>
                      <a:pt x="59" y="912"/>
                      <a:pt x="59" y="912"/>
                    </a:cubicBezTo>
                    <a:cubicBezTo>
                      <a:pt x="128" y="1022"/>
                      <a:pt x="128" y="1022"/>
                      <a:pt x="128" y="1022"/>
                    </a:cubicBezTo>
                    <a:cubicBezTo>
                      <a:pt x="249" y="977"/>
                      <a:pt x="249" y="977"/>
                      <a:pt x="249" y="977"/>
                    </a:cubicBezTo>
                    <a:cubicBezTo>
                      <a:pt x="275" y="1008"/>
                      <a:pt x="305" y="1038"/>
                      <a:pt x="340" y="1059"/>
                    </a:cubicBezTo>
                    <a:cubicBezTo>
                      <a:pt x="340" y="1062"/>
                      <a:pt x="340" y="1062"/>
                      <a:pt x="340" y="1062"/>
                    </a:cubicBezTo>
                    <a:cubicBezTo>
                      <a:pt x="308" y="1182"/>
                      <a:pt x="308" y="1182"/>
                      <a:pt x="308" y="1182"/>
                    </a:cubicBezTo>
                    <a:cubicBezTo>
                      <a:pt x="423" y="1238"/>
                      <a:pt x="423" y="1238"/>
                      <a:pt x="423" y="1238"/>
                    </a:cubicBezTo>
                    <a:cubicBezTo>
                      <a:pt x="500" y="1134"/>
                      <a:pt x="500" y="1134"/>
                      <a:pt x="500" y="1134"/>
                    </a:cubicBezTo>
                    <a:lnTo>
                      <a:pt x="500" y="1134"/>
                    </a:lnTo>
                    <a:cubicBezTo>
                      <a:pt x="524" y="1140"/>
                      <a:pt x="554" y="1148"/>
                      <a:pt x="581" y="1150"/>
                    </a:cubicBezTo>
                    <a:cubicBezTo>
                      <a:pt x="581" y="1153"/>
                      <a:pt x="581" y="1153"/>
                      <a:pt x="581" y="1153"/>
                    </a:cubicBezTo>
                    <a:cubicBezTo>
                      <a:pt x="610" y="1273"/>
                      <a:pt x="610" y="1273"/>
                      <a:pt x="610" y="1273"/>
                    </a:cubicBezTo>
                    <a:cubicBezTo>
                      <a:pt x="738" y="1265"/>
                      <a:pt x="738" y="1265"/>
                      <a:pt x="738" y="1265"/>
                    </a:cubicBezTo>
                    <a:cubicBezTo>
                      <a:pt x="754" y="1137"/>
                      <a:pt x="754" y="1137"/>
                      <a:pt x="754" y="1137"/>
                    </a:cubicBezTo>
                    <a:lnTo>
                      <a:pt x="754" y="1137"/>
                    </a:lnTo>
                    <a:cubicBezTo>
                      <a:pt x="781" y="1129"/>
                      <a:pt x="808" y="1121"/>
                      <a:pt x="832" y="1110"/>
                    </a:cubicBezTo>
                    <a:cubicBezTo>
                      <a:pt x="835" y="1116"/>
                      <a:pt x="835" y="1116"/>
                      <a:pt x="835" y="1116"/>
                    </a:cubicBezTo>
                    <a:cubicBezTo>
                      <a:pt x="920" y="1206"/>
                      <a:pt x="920" y="1206"/>
                      <a:pt x="920" y="1206"/>
                    </a:cubicBezTo>
                    <a:cubicBezTo>
                      <a:pt x="1027" y="1137"/>
                      <a:pt x="1027" y="1137"/>
                      <a:pt x="1027" y="1137"/>
                    </a:cubicBezTo>
                    <a:cubicBezTo>
                      <a:pt x="979" y="1019"/>
                      <a:pt x="979" y="1019"/>
                      <a:pt x="979" y="1019"/>
                    </a:cubicBezTo>
                    <a:cubicBezTo>
                      <a:pt x="979" y="1017"/>
                      <a:pt x="979" y="1017"/>
                      <a:pt x="979" y="1017"/>
                    </a:cubicBezTo>
                    <a:cubicBezTo>
                      <a:pt x="1000" y="998"/>
                      <a:pt x="1019" y="979"/>
                      <a:pt x="1035" y="958"/>
                    </a:cubicBezTo>
                    <a:cubicBezTo>
                      <a:pt x="1041" y="960"/>
                      <a:pt x="1041" y="960"/>
                      <a:pt x="1041" y="960"/>
                    </a:cubicBezTo>
                    <a:cubicBezTo>
                      <a:pt x="1158" y="1001"/>
                      <a:pt x="1158" y="1001"/>
                      <a:pt x="1158" y="1001"/>
                    </a:cubicBezTo>
                    <a:cubicBezTo>
                      <a:pt x="1220" y="888"/>
                      <a:pt x="1220" y="888"/>
                      <a:pt x="1220" y="888"/>
                    </a:cubicBezTo>
                    <a:cubicBezTo>
                      <a:pt x="1121" y="805"/>
                      <a:pt x="1121" y="805"/>
                      <a:pt x="1121" y="805"/>
                    </a:cubicBezTo>
                    <a:cubicBezTo>
                      <a:pt x="1118" y="797"/>
                      <a:pt x="1118" y="797"/>
                      <a:pt x="1118" y="797"/>
                    </a:cubicBezTo>
                    <a:cubicBezTo>
                      <a:pt x="1129" y="770"/>
                      <a:pt x="1134" y="749"/>
                      <a:pt x="1140" y="712"/>
                    </a:cubicBezTo>
                    <a:cubicBezTo>
                      <a:pt x="1145" y="712"/>
                      <a:pt x="1145" y="712"/>
                      <a:pt x="1145" y="712"/>
                    </a:cubicBezTo>
                    <a:cubicBezTo>
                      <a:pt x="1252" y="704"/>
                      <a:pt x="1252" y="704"/>
                      <a:pt x="1252" y="704"/>
                    </a:cubicBezTo>
                    <a:cubicBezTo>
                      <a:pt x="1252" y="575"/>
                      <a:pt x="1252" y="575"/>
                      <a:pt x="1252" y="575"/>
                    </a:cubicBezTo>
                    <a:cubicBezTo>
                      <a:pt x="1134" y="551"/>
                      <a:pt x="1134" y="551"/>
                      <a:pt x="1134" y="551"/>
                    </a:cubicBezTo>
                    <a:cubicBezTo>
                      <a:pt x="1137" y="551"/>
                      <a:pt x="1137" y="551"/>
                      <a:pt x="1137" y="551"/>
                    </a:cubicBezTo>
                    <a:cubicBezTo>
                      <a:pt x="1129" y="514"/>
                      <a:pt x="1121" y="479"/>
                      <a:pt x="1107" y="447"/>
                    </a:cubicBezTo>
                    <a:cubicBezTo>
                      <a:pt x="1113" y="444"/>
                      <a:pt x="1113" y="444"/>
                      <a:pt x="1113" y="444"/>
                    </a:cubicBezTo>
                    <a:cubicBezTo>
                      <a:pt x="1206" y="361"/>
                      <a:pt x="1206" y="361"/>
                      <a:pt x="1206" y="361"/>
                    </a:cubicBezTo>
                    <a:cubicBezTo>
                      <a:pt x="1140" y="251"/>
                      <a:pt x="1140" y="251"/>
                      <a:pt x="1140" y="251"/>
                    </a:cubicBezTo>
                    <a:cubicBezTo>
                      <a:pt x="1019" y="297"/>
                      <a:pt x="1019" y="297"/>
                      <a:pt x="1019" y="297"/>
                    </a:cubicBezTo>
                    <a:lnTo>
                      <a:pt x="1019" y="297"/>
                    </a:lnTo>
                    <a:cubicBezTo>
                      <a:pt x="992" y="268"/>
                      <a:pt x="960" y="238"/>
                      <a:pt x="928" y="214"/>
                    </a:cubicBezTo>
                    <a:cubicBezTo>
                      <a:pt x="928" y="211"/>
                      <a:pt x="928" y="211"/>
                      <a:pt x="928" y="211"/>
                    </a:cubicBezTo>
                    <a:cubicBezTo>
                      <a:pt x="960" y="91"/>
                      <a:pt x="960" y="91"/>
                      <a:pt x="960" y="91"/>
                    </a:cubicBezTo>
                    <a:cubicBezTo>
                      <a:pt x="845" y="37"/>
                      <a:pt x="845" y="37"/>
                      <a:pt x="845" y="37"/>
                    </a:cubicBezTo>
                    <a:cubicBezTo>
                      <a:pt x="768" y="142"/>
                      <a:pt x="768" y="142"/>
                      <a:pt x="768" y="142"/>
                    </a:cubicBezTo>
                    <a:close/>
                    <a:moveTo>
                      <a:pt x="1059" y="637"/>
                    </a:moveTo>
                    <a:lnTo>
                      <a:pt x="1059" y="637"/>
                    </a:lnTo>
                    <a:cubicBezTo>
                      <a:pt x="1059" y="872"/>
                      <a:pt x="869" y="1065"/>
                      <a:pt x="634" y="1065"/>
                    </a:cubicBezTo>
                    <a:cubicBezTo>
                      <a:pt x="396" y="1065"/>
                      <a:pt x="206" y="872"/>
                      <a:pt x="206" y="637"/>
                    </a:cubicBezTo>
                    <a:cubicBezTo>
                      <a:pt x="206" y="401"/>
                      <a:pt x="396" y="211"/>
                      <a:pt x="634" y="211"/>
                    </a:cubicBezTo>
                    <a:cubicBezTo>
                      <a:pt x="869" y="211"/>
                      <a:pt x="1059" y="401"/>
                      <a:pt x="1059" y="63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25" name="Group 124"/>
            <p:cNvGrpSpPr/>
            <p:nvPr/>
          </p:nvGrpSpPr>
          <p:grpSpPr>
            <a:xfrm>
              <a:off x="17973028" y="4308613"/>
              <a:ext cx="1032452" cy="1049280"/>
              <a:chOff x="17973028" y="4308613"/>
              <a:chExt cx="1032452" cy="1049280"/>
            </a:xfrm>
            <a:solidFill>
              <a:schemeClr val="accent1"/>
            </a:solidFill>
          </p:grpSpPr>
          <p:sp>
            <p:nvSpPr>
              <p:cNvPr id="140" name="Freeform 202"/>
              <p:cNvSpPr>
                <a:spLocks noChangeArrowheads="1"/>
              </p:cNvSpPr>
              <p:nvPr/>
            </p:nvSpPr>
            <p:spPr bwMode="auto">
              <a:xfrm>
                <a:off x="18188827" y="4528623"/>
                <a:ext cx="613547" cy="613490"/>
              </a:xfrm>
              <a:custGeom>
                <a:avLst/>
                <a:gdLst>
                  <a:gd name="T0" fmla="*/ 321 w 643"/>
                  <a:gd name="T1" fmla="*/ 0 h 646"/>
                  <a:gd name="T2" fmla="*/ 321 w 643"/>
                  <a:gd name="T3" fmla="*/ 0 h 646"/>
                  <a:gd name="T4" fmla="*/ 0 w 643"/>
                  <a:gd name="T5" fmla="*/ 321 h 646"/>
                  <a:gd name="T6" fmla="*/ 321 w 643"/>
                  <a:gd name="T7" fmla="*/ 645 h 646"/>
                  <a:gd name="T8" fmla="*/ 642 w 643"/>
                  <a:gd name="T9" fmla="*/ 321 h 646"/>
                  <a:gd name="T10" fmla="*/ 321 w 643"/>
                  <a:gd name="T11" fmla="*/ 0 h 646"/>
                </a:gdLst>
                <a:ahLst/>
                <a:cxnLst>
                  <a:cxn ang="0">
                    <a:pos x="T0" y="T1"/>
                  </a:cxn>
                  <a:cxn ang="0">
                    <a:pos x="T2" y="T3"/>
                  </a:cxn>
                  <a:cxn ang="0">
                    <a:pos x="T4" y="T5"/>
                  </a:cxn>
                  <a:cxn ang="0">
                    <a:pos x="T6" y="T7"/>
                  </a:cxn>
                  <a:cxn ang="0">
                    <a:pos x="T8" y="T9"/>
                  </a:cxn>
                  <a:cxn ang="0">
                    <a:pos x="T10" y="T11"/>
                  </a:cxn>
                </a:cxnLst>
                <a:rect l="0" t="0" r="r" b="b"/>
                <a:pathLst>
                  <a:path w="643" h="646">
                    <a:moveTo>
                      <a:pt x="321" y="0"/>
                    </a:moveTo>
                    <a:lnTo>
                      <a:pt x="321" y="0"/>
                    </a:lnTo>
                    <a:cubicBezTo>
                      <a:pt x="144" y="0"/>
                      <a:pt x="0" y="145"/>
                      <a:pt x="0" y="321"/>
                    </a:cubicBezTo>
                    <a:cubicBezTo>
                      <a:pt x="0" y="500"/>
                      <a:pt x="144" y="645"/>
                      <a:pt x="321" y="645"/>
                    </a:cubicBezTo>
                    <a:cubicBezTo>
                      <a:pt x="500" y="645"/>
                      <a:pt x="642" y="500"/>
                      <a:pt x="642" y="321"/>
                    </a:cubicBezTo>
                    <a:cubicBezTo>
                      <a:pt x="642" y="145"/>
                      <a:pt x="500" y="0"/>
                      <a:pt x="32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1" name="Freeform 203"/>
              <p:cNvSpPr>
                <a:spLocks noChangeArrowheads="1"/>
              </p:cNvSpPr>
              <p:nvPr/>
            </p:nvSpPr>
            <p:spPr bwMode="auto">
              <a:xfrm>
                <a:off x="17973028" y="4308613"/>
                <a:ext cx="1032452" cy="1049280"/>
              </a:xfrm>
              <a:custGeom>
                <a:avLst/>
                <a:gdLst>
                  <a:gd name="T0" fmla="*/ 664 w 1082"/>
                  <a:gd name="T1" fmla="*/ 120 h 1100"/>
                  <a:gd name="T2" fmla="*/ 594 w 1082"/>
                  <a:gd name="T3" fmla="*/ 104 h 1100"/>
                  <a:gd name="T4" fmla="*/ 458 w 1082"/>
                  <a:gd name="T5" fmla="*/ 8 h 1100"/>
                  <a:gd name="T6" fmla="*/ 375 w 1082"/>
                  <a:gd name="T7" fmla="*/ 139 h 1100"/>
                  <a:gd name="T8" fmla="*/ 303 w 1082"/>
                  <a:gd name="T9" fmla="*/ 59 h 1100"/>
                  <a:gd name="T10" fmla="*/ 249 w 1082"/>
                  <a:gd name="T11" fmla="*/ 222 h 1100"/>
                  <a:gd name="T12" fmla="*/ 198 w 1082"/>
                  <a:gd name="T13" fmla="*/ 273 h 1100"/>
                  <a:gd name="T14" fmla="*/ 43 w 1082"/>
                  <a:gd name="T15" fmla="*/ 334 h 1100"/>
                  <a:gd name="T16" fmla="*/ 110 w 1082"/>
                  <a:gd name="T17" fmla="*/ 476 h 1100"/>
                  <a:gd name="T18" fmla="*/ 0 w 1082"/>
                  <a:gd name="T19" fmla="*/ 492 h 1100"/>
                  <a:gd name="T20" fmla="*/ 110 w 1082"/>
                  <a:gd name="T21" fmla="*/ 626 h 1100"/>
                  <a:gd name="T22" fmla="*/ 134 w 1082"/>
                  <a:gd name="T23" fmla="*/ 717 h 1100"/>
                  <a:gd name="T24" fmla="*/ 110 w 1082"/>
                  <a:gd name="T25" fmla="*/ 882 h 1100"/>
                  <a:gd name="T26" fmla="*/ 294 w 1082"/>
                  <a:gd name="T27" fmla="*/ 915 h 1100"/>
                  <a:gd name="T28" fmla="*/ 265 w 1082"/>
                  <a:gd name="T29" fmla="*/ 1022 h 1100"/>
                  <a:gd name="T30" fmla="*/ 431 w 1082"/>
                  <a:gd name="T31" fmla="*/ 976 h 1100"/>
                  <a:gd name="T32" fmla="*/ 501 w 1082"/>
                  <a:gd name="T33" fmla="*/ 990 h 1100"/>
                  <a:gd name="T34" fmla="*/ 527 w 1082"/>
                  <a:gd name="T35" fmla="*/ 1099 h 1100"/>
                  <a:gd name="T36" fmla="*/ 650 w 1082"/>
                  <a:gd name="T37" fmla="*/ 982 h 1100"/>
                  <a:gd name="T38" fmla="*/ 720 w 1082"/>
                  <a:gd name="T39" fmla="*/ 957 h 1100"/>
                  <a:gd name="T40" fmla="*/ 792 w 1082"/>
                  <a:gd name="T41" fmla="*/ 1040 h 1100"/>
                  <a:gd name="T42" fmla="*/ 846 w 1082"/>
                  <a:gd name="T43" fmla="*/ 877 h 1100"/>
                  <a:gd name="T44" fmla="*/ 894 w 1082"/>
                  <a:gd name="T45" fmla="*/ 826 h 1100"/>
                  <a:gd name="T46" fmla="*/ 998 w 1082"/>
                  <a:gd name="T47" fmla="*/ 861 h 1100"/>
                  <a:gd name="T48" fmla="*/ 969 w 1082"/>
                  <a:gd name="T49" fmla="*/ 693 h 1100"/>
                  <a:gd name="T50" fmla="*/ 985 w 1082"/>
                  <a:gd name="T51" fmla="*/ 612 h 1100"/>
                  <a:gd name="T52" fmla="*/ 1081 w 1082"/>
                  <a:gd name="T53" fmla="*/ 607 h 1100"/>
                  <a:gd name="T54" fmla="*/ 979 w 1082"/>
                  <a:gd name="T55" fmla="*/ 473 h 1100"/>
                  <a:gd name="T56" fmla="*/ 958 w 1082"/>
                  <a:gd name="T57" fmla="*/ 385 h 1100"/>
                  <a:gd name="T58" fmla="*/ 1043 w 1082"/>
                  <a:gd name="T59" fmla="*/ 313 h 1100"/>
                  <a:gd name="T60" fmla="*/ 881 w 1082"/>
                  <a:gd name="T61" fmla="*/ 257 h 1100"/>
                  <a:gd name="T62" fmla="*/ 800 w 1082"/>
                  <a:gd name="T63" fmla="*/ 184 h 1100"/>
                  <a:gd name="T64" fmla="*/ 830 w 1082"/>
                  <a:gd name="T65" fmla="*/ 78 h 1100"/>
                  <a:gd name="T66" fmla="*/ 664 w 1082"/>
                  <a:gd name="T67" fmla="*/ 120 h 1100"/>
                  <a:gd name="T68" fmla="*/ 915 w 1082"/>
                  <a:gd name="T69" fmla="*/ 548 h 1100"/>
                  <a:gd name="T70" fmla="*/ 179 w 1082"/>
                  <a:gd name="T71" fmla="*/ 548 h 1100"/>
                  <a:gd name="T72" fmla="*/ 915 w 1082"/>
                  <a:gd name="T73" fmla="*/ 548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2" h="1100">
                    <a:moveTo>
                      <a:pt x="664" y="120"/>
                    </a:moveTo>
                    <a:lnTo>
                      <a:pt x="664" y="120"/>
                    </a:lnTo>
                    <a:cubicBezTo>
                      <a:pt x="642" y="115"/>
                      <a:pt x="618" y="109"/>
                      <a:pt x="594" y="107"/>
                    </a:cubicBezTo>
                    <a:cubicBezTo>
                      <a:pt x="594" y="104"/>
                      <a:pt x="594" y="104"/>
                      <a:pt x="594" y="104"/>
                    </a:cubicBezTo>
                    <a:cubicBezTo>
                      <a:pt x="568" y="0"/>
                      <a:pt x="568" y="0"/>
                      <a:pt x="568" y="0"/>
                    </a:cubicBezTo>
                    <a:cubicBezTo>
                      <a:pt x="458" y="8"/>
                      <a:pt x="458" y="8"/>
                      <a:pt x="458" y="8"/>
                    </a:cubicBezTo>
                    <a:cubicBezTo>
                      <a:pt x="444" y="118"/>
                      <a:pt x="444" y="118"/>
                      <a:pt x="444" y="118"/>
                    </a:cubicBezTo>
                    <a:cubicBezTo>
                      <a:pt x="420" y="123"/>
                      <a:pt x="396" y="131"/>
                      <a:pt x="375" y="139"/>
                    </a:cubicBezTo>
                    <a:lnTo>
                      <a:pt x="375" y="139"/>
                    </a:lnTo>
                    <a:cubicBezTo>
                      <a:pt x="303" y="59"/>
                      <a:pt x="303" y="59"/>
                      <a:pt x="303" y="59"/>
                    </a:cubicBezTo>
                    <a:cubicBezTo>
                      <a:pt x="209" y="118"/>
                      <a:pt x="209" y="118"/>
                      <a:pt x="209" y="118"/>
                    </a:cubicBezTo>
                    <a:cubicBezTo>
                      <a:pt x="249" y="222"/>
                      <a:pt x="249" y="222"/>
                      <a:pt x="249" y="222"/>
                    </a:cubicBezTo>
                    <a:cubicBezTo>
                      <a:pt x="230" y="238"/>
                      <a:pt x="214" y="254"/>
                      <a:pt x="201" y="273"/>
                    </a:cubicBezTo>
                    <a:cubicBezTo>
                      <a:pt x="198" y="273"/>
                      <a:pt x="198" y="273"/>
                      <a:pt x="198" y="273"/>
                    </a:cubicBezTo>
                    <a:cubicBezTo>
                      <a:pt x="97" y="238"/>
                      <a:pt x="97" y="238"/>
                      <a:pt x="97" y="238"/>
                    </a:cubicBezTo>
                    <a:cubicBezTo>
                      <a:pt x="43" y="334"/>
                      <a:pt x="43" y="334"/>
                      <a:pt x="43" y="334"/>
                    </a:cubicBezTo>
                    <a:cubicBezTo>
                      <a:pt x="126" y="404"/>
                      <a:pt x="126" y="404"/>
                      <a:pt x="126" y="404"/>
                    </a:cubicBezTo>
                    <a:cubicBezTo>
                      <a:pt x="121" y="428"/>
                      <a:pt x="113" y="444"/>
                      <a:pt x="110" y="476"/>
                    </a:cubicBezTo>
                    <a:cubicBezTo>
                      <a:pt x="107" y="476"/>
                      <a:pt x="107" y="476"/>
                      <a:pt x="107" y="476"/>
                    </a:cubicBezTo>
                    <a:cubicBezTo>
                      <a:pt x="0" y="492"/>
                      <a:pt x="0" y="492"/>
                      <a:pt x="0" y="492"/>
                    </a:cubicBezTo>
                    <a:cubicBezTo>
                      <a:pt x="0" y="604"/>
                      <a:pt x="0" y="604"/>
                      <a:pt x="0" y="604"/>
                    </a:cubicBezTo>
                    <a:cubicBezTo>
                      <a:pt x="110" y="626"/>
                      <a:pt x="110" y="626"/>
                      <a:pt x="110" y="626"/>
                    </a:cubicBezTo>
                    <a:cubicBezTo>
                      <a:pt x="115" y="655"/>
                      <a:pt x="123" y="687"/>
                      <a:pt x="134" y="714"/>
                    </a:cubicBezTo>
                    <a:cubicBezTo>
                      <a:pt x="134" y="717"/>
                      <a:pt x="134" y="717"/>
                      <a:pt x="134" y="717"/>
                    </a:cubicBezTo>
                    <a:cubicBezTo>
                      <a:pt x="54" y="786"/>
                      <a:pt x="54" y="786"/>
                      <a:pt x="54" y="786"/>
                    </a:cubicBezTo>
                    <a:cubicBezTo>
                      <a:pt x="110" y="882"/>
                      <a:pt x="110" y="882"/>
                      <a:pt x="110" y="882"/>
                    </a:cubicBezTo>
                    <a:cubicBezTo>
                      <a:pt x="214" y="842"/>
                      <a:pt x="214" y="842"/>
                      <a:pt x="214" y="842"/>
                    </a:cubicBezTo>
                    <a:cubicBezTo>
                      <a:pt x="238" y="869"/>
                      <a:pt x="265" y="893"/>
                      <a:pt x="294" y="915"/>
                    </a:cubicBezTo>
                    <a:cubicBezTo>
                      <a:pt x="294" y="917"/>
                      <a:pt x="294" y="917"/>
                      <a:pt x="294" y="917"/>
                    </a:cubicBezTo>
                    <a:cubicBezTo>
                      <a:pt x="265" y="1022"/>
                      <a:pt x="265" y="1022"/>
                      <a:pt x="265" y="1022"/>
                    </a:cubicBezTo>
                    <a:cubicBezTo>
                      <a:pt x="367" y="1067"/>
                      <a:pt x="367" y="1067"/>
                      <a:pt x="367" y="1067"/>
                    </a:cubicBezTo>
                    <a:cubicBezTo>
                      <a:pt x="431" y="976"/>
                      <a:pt x="431" y="976"/>
                      <a:pt x="431" y="976"/>
                    </a:cubicBezTo>
                    <a:lnTo>
                      <a:pt x="431" y="976"/>
                    </a:lnTo>
                    <a:cubicBezTo>
                      <a:pt x="455" y="984"/>
                      <a:pt x="477" y="990"/>
                      <a:pt x="501" y="990"/>
                    </a:cubicBezTo>
                    <a:cubicBezTo>
                      <a:pt x="501" y="992"/>
                      <a:pt x="501" y="992"/>
                      <a:pt x="501" y="992"/>
                    </a:cubicBezTo>
                    <a:cubicBezTo>
                      <a:pt x="527" y="1099"/>
                      <a:pt x="527" y="1099"/>
                      <a:pt x="527" y="1099"/>
                    </a:cubicBezTo>
                    <a:cubicBezTo>
                      <a:pt x="637" y="1091"/>
                      <a:pt x="637" y="1091"/>
                      <a:pt x="637" y="1091"/>
                    </a:cubicBezTo>
                    <a:cubicBezTo>
                      <a:pt x="650" y="982"/>
                      <a:pt x="650" y="982"/>
                      <a:pt x="650" y="982"/>
                    </a:cubicBezTo>
                    <a:cubicBezTo>
                      <a:pt x="650" y="979"/>
                      <a:pt x="650" y="979"/>
                      <a:pt x="650" y="979"/>
                    </a:cubicBezTo>
                    <a:cubicBezTo>
                      <a:pt x="674" y="973"/>
                      <a:pt x="698" y="968"/>
                      <a:pt x="720" y="957"/>
                    </a:cubicBezTo>
                    <a:cubicBezTo>
                      <a:pt x="720" y="960"/>
                      <a:pt x="720" y="960"/>
                      <a:pt x="720" y="960"/>
                    </a:cubicBezTo>
                    <a:cubicBezTo>
                      <a:pt x="792" y="1040"/>
                      <a:pt x="792" y="1040"/>
                      <a:pt x="792" y="1040"/>
                    </a:cubicBezTo>
                    <a:cubicBezTo>
                      <a:pt x="886" y="982"/>
                      <a:pt x="886" y="982"/>
                      <a:pt x="886" y="982"/>
                    </a:cubicBezTo>
                    <a:cubicBezTo>
                      <a:pt x="846" y="877"/>
                      <a:pt x="846" y="877"/>
                      <a:pt x="846" y="877"/>
                    </a:cubicBezTo>
                    <a:lnTo>
                      <a:pt x="846" y="877"/>
                    </a:lnTo>
                    <a:cubicBezTo>
                      <a:pt x="862" y="861"/>
                      <a:pt x="881" y="842"/>
                      <a:pt x="894" y="826"/>
                    </a:cubicBezTo>
                    <a:cubicBezTo>
                      <a:pt x="896" y="826"/>
                      <a:pt x="896" y="826"/>
                      <a:pt x="896" y="826"/>
                    </a:cubicBezTo>
                    <a:cubicBezTo>
                      <a:pt x="998" y="861"/>
                      <a:pt x="998" y="861"/>
                      <a:pt x="998" y="861"/>
                    </a:cubicBezTo>
                    <a:cubicBezTo>
                      <a:pt x="1052" y="765"/>
                      <a:pt x="1052" y="765"/>
                      <a:pt x="1052" y="765"/>
                    </a:cubicBezTo>
                    <a:cubicBezTo>
                      <a:pt x="969" y="693"/>
                      <a:pt x="969" y="693"/>
                      <a:pt x="969" y="693"/>
                    </a:cubicBezTo>
                    <a:cubicBezTo>
                      <a:pt x="966" y="687"/>
                      <a:pt x="966" y="687"/>
                      <a:pt x="966" y="687"/>
                    </a:cubicBezTo>
                    <a:cubicBezTo>
                      <a:pt x="974" y="666"/>
                      <a:pt x="979" y="644"/>
                      <a:pt x="985" y="612"/>
                    </a:cubicBezTo>
                    <a:cubicBezTo>
                      <a:pt x="987" y="612"/>
                      <a:pt x="987" y="612"/>
                      <a:pt x="987" y="612"/>
                    </a:cubicBezTo>
                    <a:cubicBezTo>
                      <a:pt x="1081" y="607"/>
                      <a:pt x="1081" y="607"/>
                      <a:pt x="1081" y="607"/>
                    </a:cubicBezTo>
                    <a:cubicBezTo>
                      <a:pt x="1081" y="495"/>
                      <a:pt x="1081" y="495"/>
                      <a:pt x="1081" y="495"/>
                    </a:cubicBezTo>
                    <a:cubicBezTo>
                      <a:pt x="979" y="473"/>
                      <a:pt x="979" y="473"/>
                      <a:pt x="979" y="473"/>
                    </a:cubicBezTo>
                    <a:lnTo>
                      <a:pt x="979" y="473"/>
                    </a:lnTo>
                    <a:cubicBezTo>
                      <a:pt x="974" y="444"/>
                      <a:pt x="969" y="414"/>
                      <a:pt x="958" y="385"/>
                    </a:cubicBezTo>
                    <a:cubicBezTo>
                      <a:pt x="961" y="382"/>
                      <a:pt x="961" y="382"/>
                      <a:pt x="961" y="382"/>
                    </a:cubicBezTo>
                    <a:cubicBezTo>
                      <a:pt x="1043" y="313"/>
                      <a:pt x="1043" y="313"/>
                      <a:pt x="1043" y="313"/>
                    </a:cubicBezTo>
                    <a:cubicBezTo>
                      <a:pt x="985" y="217"/>
                      <a:pt x="985" y="217"/>
                      <a:pt x="985" y="217"/>
                    </a:cubicBezTo>
                    <a:cubicBezTo>
                      <a:pt x="881" y="257"/>
                      <a:pt x="881" y="257"/>
                      <a:pt x="881" y="257"/>
                    </a:cubicBezTo>
                    <a:lnTo>
                      <a:pt x="881" y="257"/>
                    </a:lnTo>
                    <a:cubicBezTo>
                      <a:pt x="856" y="230"/>
                      <a:pt x="830" y="206"/>
                      <a:pt x="800" y="184"/>
                    </a:cubicBezTo>
                    <a:cubicBezTo>
                      <a:pt x="803" y="182"/>
                      <a:pt x="803" y="182"/>
                      <a:pt x="803" y="182"/>
                    </a:cubicBezTo>
                    <a:cubicBezTo>
                      <a:pt x="830" y="78"/>
                      <a:pt x="830" y="78"/>
                      <a:pt x="830" y="78"/>
                    </a:cubicBezTo>
                    <a:cubicBezTo>
                      <a:pt x="731" y="32"/>
                      <a:pt x="731" y="32"/>
                      <a:pt x="731" y="32"/>
                    </a:cubicBezTo>
                    <a:cubicBezTo>
                      <a:pt x="664" y="120"/>
                      <a:pt x="664" y="120"/>
                      <a:pt x="664" y="120"/>
                    </a:cubicBezTo>
                    <a:close/>
                    <a:moveTo>
                      <a:pt x="915" y="548"/>
                    </a:moveTo>
                    <a:lnTo>
                      <a:pt x="915" y="548"/>
                    </a:lnTo>
                    <a:cubicBezTo>
                      <a:pt x="915" y="752"/>
                      <a:pt x="749" y="917"/>
                      <a:pt x="546" y="917"/>
                    </a:cubicBezTo>
                    <a:cubicBezTo>
                      <a:pt x="343" y="917"/>
                      <a:pt x="179" y="752"/>
                      <a:pt x="179" y="548"/>
                    </a:cubicBezTo>
                    <a:cubicBezTo>
                      <a:pt x="179" y="345"/>
                      <a:pt x="343" y="182"/>
                      <a:pt x="546" y="182"/>
                    </a:cubicBezTo>
                    <a:cubicBezTo>
                      <a:pt x="749" y="182"/>
                      <a:pt x="915" y="345"/>
                      <a:pt x="915" y="548"/>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26" name="Freeform 206"/>
            <p:cNvSpPr>
              <a:spLocks noChangeArrowheads="1"/>
            </p:cNvSpPr>
            <p:nvPr/>
          </p:nvSpPr>
          <p:spPr bwMode="auto">
            <a:xfrm>
              <a:off x="15628855" y="4888255"/>
              <a:ext cx="2153762" cy="2153563"/>
            </a:xfrm>
            <a:custGeom>
              <a:avLst/>
              <a:gdLst>
                <a:gd name="T0" fmla="*/ 2249 w 2250"/>
                <a:gd name="T1" fmla="*/ 1126 h 2250"/>
                <a:gd name="T2" fmla="*/ 2249 w 2250"/>
                <a:gd name="T3" fmla="*/ 1126 h 2250"/>
                <a:gd name="T4" fmla="*/ 1123 w 2250"/>
                <a:gd name="T5" fmla="*/ 0 h 2250"/>
                <a:gd name="T6" fmla="*/ 0 w 2250"/>
                <a:gd name="T7" fmla="*/ 1126 h 2250"/>
                <a:gd name="T8" fmla="*/ 1123 w 2250"/>
                <a:gd name="T9" fmla="*/ 2249 h 2250"/>
                <a:gd name="T10" fmla="*/ 2249 w 2250"/>
                <a:gd name="T11" fmla="*/ 1126 h 2250"/>
              </a:gdLst>
              <a:ahLst/>
              <a:cxnLst>
                <a:cxn ang="0">
                  <a:pos x="T0" y="T1"/>
                </a:cxn>
                <a:cxn ang="0">
                  <a:pos x="T2" y="T3"/>
                </a:cxn>
                <a:cxn ang="0">
                  <a:pos x="T4" y="T5"/>
                </a:cxn>
                <a:cxn ang="0">
                  <a:pos x="T6" y="T7"/>
                </a:cxn>
                <a:cxn ang="0">
                  <a:pos x="T8" y="T9"/>
                </a:cxn>
                <a:cxn ang="0">
                  <a:pos x="T10" y="T11"/>
                </a:cxn>
              </a:cxnLst>
              <a:rect l="0" t="0" r="r" b="b"/>
              <a:pathLst>
                <a:path w="2250" h="2250">
                  <a:moveTo>
                    <a:pt x="2249" y="1126"/>
                  </a:moveTo>
                  <a:lnTo>
                    <a:pt x="2249" y="1126"/>
                  </a:lnTo>
                  <a:cubicBezTo>
                    <a:pt x="2249" y="505"/>
                    <a:pt x="1746" y="0"/>
                    <a:pt x="1123" y="0"/>
                  </a:cubicBezTo>
                  <a:cubicBezTo>
                    <a:pt x="503" y="0"/>
                    <a:pt x="0" y="505"/>
                    <a:pt x="0" y="1126"/>
                  </a:cubicBezTo>
                  <a:cubicBezTo>
                    <a:pt x="0" y="1746"/>
                    <a:pt x="503" y="2249"/>
                    <a:pt x="1123" y="2249"/>
                  </a:cubicBezTo>
                  <a:cubicBezTo>
                    <a:pt x="1746" y="2249"/>
                    <a:pt x="2249" y="1746"/>
                    <a:pt x="2249" y="1126"/>
                  </a:cubicBezTo>
                </a:path>
              </a:pathLst>
            </a:custGeom>
            <a:solidFill>
              <a:schemeClr val="accent6"/>
            </a:solidFill>
            <a:ln>
              <a:noFill/>
            </a:ln>
            <a:effectLst/>
            <a:extLst/>
          </p:spPr>
          <p:txBody>
            <a:bodyPr wrap="none" anchor="ctr"/>
            <a:lstStyle/>
            <a:p>
              <a:pPr>
                <a:defRPr/>
              </a:pPr>
              <a:endParaRPr lang="en-US"/>
            </a:p>
          </p:txBody>
        </p:sp>
        <p:sp>
          <p:nvSpPr>
            <p:cNvPr id="127" name="Freeform 207"/>
            <p:cNvSpPr>
              <a:spLocks noChangeArrowheads="1"/>
            </p:cNvSpPr>
            <p:nvPr/>
          </p:nvSpPr>
          <p:spPr bwMode="auto">
            <a:xfrm>
              <a:off x="16136618" y="5408664"/>
              <a:ext cx="1645999" cy="1633154"/>
            </a:xfrm>
            <a:custGeom>
              <a:avLst/>
              <a:gdLst>
                <a:gd name="T0" fmla="*/ 1720 w 1721"/>
                <a:gd name="T1" fmla="*/ 585 h 1707"/>
                <a:gd name="T2" fmla="*/ 1720 w 1721"/>
                <a:gd name="T3" fmla="*/ 585 h 1707"/>
                <a:gd name="T4" fmla="*/ 1134 w 1721"/>
                <a:gd name="T5" fmla="*/ 0 h 1707"/>
                <a:gd name="T6" fmla="*/ 0 w 1721"/>
                <a:gd name="T7" fmla="*/ 1099 h 1707"/>
                <a:gd name="T8" fmla="*/ 607 w 1721"/>
                <a:gd name="T9" fmla="*/ 1706 h 1707"/>
                <a:gd name="T10" fmla="*/ 1720 w 1721"/>
                <a:gd name="T11" fmla="*/ 585 h 1707"/>
              </a:gdLst>
              <a:ahLst/>
              <a:cxnLst>
                <a:cxn ang="0">
                  <a:pos x="T0" y="T1"/>
                </a:cxn>
                <a:cxn ang="0">
                  <a:pos x="T2" y="T3"/>
                </a:cxn>
                <a:cxn ang="0">
                  <a:pos x="T4" y="T5"/>
                </a:cxn>
                <a:cxn ang="0">
                  <a:pos x="T6" y="T7"/>
                </a:cxn>
                <a:cxn ang="0">
                  <a:pos x="T8" y="T9"/>
                </a:cxn>
                <a:cxn ang="0">
                  <a:pos x="T10" y="T11"/>
                </a:cxn>
              </a:cxnLst>
              <a:rect l="0" t="0" r="r" b="b"/>
              <a:pathLst>
                <a:path w="1721" h="1707">
                  <a:moveTo>
                    <a:pt x="1720" y="585"/>
                  </a:moveTo>
                  <a:lnTo>
                    <a:pt x="1720" y="585"/>
                  </a:lnTo>
                  <a:cubicBezTo>
                    <a:pt x="1134" y="0"/>
                    <a:pt x="1134" y="0"/>
                    <a:pt x="1134" y="0"/>
                  </a:cubicBezTo>
                  <a:cubicBezTo>
                    <a:pt x="0" y="1099"/>
                    <a:pt x="0" y="1099"/>
                    <a:pt x="0" y="1099"/>
                  </a:cubicBezTo>
                  <a:cubicBezTo>
                    <a:pt x="607" y="1706"/>
                    <a:pt x="607" y="1706"/>
                    <a:pt x="607" y="1706"/>
                  </a:cubicBezTo>
                  <a:cubicBezTo>
                    <a:pt x="1222" y="1701"/>
                    <a:pt x="1717" y="1201"/>
                    <a:pt x="1720" y="585"/>
                  </a:cubicBezTo>
                </a:path>
              </a:pathLst>
            </a:custGeom>
            <a:solidFill>
              <a:schemeClr val="accent6"/>
            </a:solidFill>
            <a:ln>
              <a:noFill/>
            </a:ln>
            <a:effectLst/>
            <a:extLst/>
          </p:spPr>
          <p:txBody>
            <a:bodyPr wrap="none" anchor="ctr"/>
            <a:lstStyle/>
            <a:p>
              <a:pPr>
                <a:defRPr/>
              </a:pPr>
              <a:endParaRPr lang="en-US"/>
            </a:p>
          </p:txBody>
        </p:sp>
        <p:sp>
          <p:nvSpPr>
            <p:cNvPr id="128" name="Freeform 208"/>
            <p:cNvSpPr>
              <a:spLocks noChangeArrowheads="1"/>
            </p:cNvSpPr>
            <p:nvPr/>
          </p:nvSpPr>
          <p:spPr bwMode="auto">
            <a:xfrm>
              <a:off x="15950438" y="5209809"/>
              <a:ext cx="1510595" cy="1506225"/>
            </a:xfrm>
            <a:custGeom>
              <a:avLst/>
              <a:gdLst>
                <a:gd name="T0" fmla="*/ 1576 w 1577"/>
                <a:gd name="T1" fmla="*/ 789 h 1576"/>
                <a:gd name="T2" fmla="*/ 1576 w 1577"/>
                <a:gd name="T3" fmla="*/ 789 h 1576"/>
                <a:gd name="T4" fmla="*/ 787 w 1577"/>
                <a:gd name="T5" fmla="*/ 0 h 1576"/>
                <a:gd name="T6" fmla="*/ 0 w 1577"/>
                <a:gd name="T7" fmla="*/ 789 h 1576"/>
                <a:gd name="T8" fmla="*/ 787 w 1577"/>
                <a:gd name="T9" fmla="*/ 1575 h 1576"/>
                <a:gd name="T10" fmla="*/ 1576 w 1577"/>
                <a:gd name="T11" fmla="*/ 789 h 1576"/>
              </a:gdLst>
              <a:ahLst/>
              <a:cxnLst>
                <a:cxn ang="0">
                  <a:pos x="T0" y="T1"/>
                </a:cxn>
                <a:cxn ang="0">
                  <a:pos x="T2" y="T3"/>
                </a:cxn>
                <a:cxn ang="0">
                  <a:pos x="T4" y="T5"/>
                </a:cxn>
                <a:cxn ang="0">
                  <a:pos x="T6" y="T7"/>
                </a:cxn>
                <a:cxn ang="0">
                  <a:pos x="T8" y="T9"/>
                </a:cxn>
                <a:cxn ang="0">
                  <a:pos x="T10" y="T11"/>
                </a:cxn>
              </a:cxnLst>
              <a:rect l="0" t="0" r="r" b="b"/>
              <a:pathLst>
                <a:path w="1577" h="1576">
                  <a:moveTo>
                    <a:pt x="1576" y="789"/>
                  </a:moveTo>
                  <a:lnTo>
                    <a:pt x="1576" y="789"/>
                  </a:lnTo>
                  <a:cubicBezTo>
                    <a:pt x="1576" y="353"/>
                    <a:pt x="1223" y="0"/>
                    <a:pt x="787" y="0"/>
                  </a:cubicBezTo>
                  <a:cubicBezTo>
                    <a:pt x="354" y="0"/>
                    <a:pt x="0" y="353"/>
                    <a:pt x="0" y="789"/>
                  </a:cubicBezTo>
                  <a:cubicBezTo>
                    <a:pt x="0" y="1225"/>
                    <a:pt x="354" y="1575"/>
                    <a:pt x="787" y="1575"/>
                  </a:cubicBezTo>
                  <a:cubicBezTo>
                    <a:pt x="1223" y="1575"/>
                    <a:pt x="1576" y="1225"/>
                    <a:pt x="1576" y="789"/>
                  </a:cubicBezTo>
                </a:path>
              </a:pathLst>
            </a:custGeom>
            <a:solidFill>
              <a:schemeClr val="accent1"/>
            </a:solidFill>
            <a:ln>
              <a:noFill/>
            </a:ln>
            <a:effectLst/>
            <a:extLst/>
          </p:spPr>
          <p:txBody>
            <a:bodyPr wrap="none" anchor="ctr"/>
            <a:lstStyle/>
            <a:p>
              <a:pPr>
                <a:defRPr/>
              </a:pPr>
              <a:endParaRPr lang="en-US"/>
            </a:p>
          </p:txBody>
        </p:sp>
        <p:sp>
          <p:nvSpPr>
            <p:cNvPr id="129" name="Freeform 209"/>
            <p:cNvSpPr>
              <a:spLocks noChangeArrowheads="1"/>
            </p:cNvSpPr>
            <p:nvPr/>
          </p:nvSpPr>
          <p:spPr bwMode="auto">
            <a:xfrm>
              <a:off x="16445507" y="5776758"/>
              <a:ext cx="981675" cy="913889"/>
            </a:xfrm>
            <a:custGeom>
              <a:avLst/>
              <a:gdLst>
                <a:gd name="T0" fmla="*/ 1027 w 1028"/>
                <a:gd name="T1" fmla="*/ 428 h 956"/>
                <a:gd name="T2" fmla="*/ 1027 w 1028"/>
                <a:gd name="T3" fmla="*/ 428 h 956"/>
                <a:gd name="T4" fmla="*/ 599 w 1028"/>
                <a:gd name="T5" fmla="*/ 0 h 956"/>
                <a:gd name="T6" fmla="*/ 0 w 1028"/>
                <a:gd name="T7" fmla="*/ 463 h 956"/>
                <a:gd name="T8" fmla="*/ 492 w 1028"/>
                <a:gd name="T9" fmla="*/ 955 h 956"/>
                <a:gd name="T10" fmla="*/ 1027 w 1028"/>
                <a:gd name="T11" fmla="*/ 428 h 956"/>
              </a:gdLst>
              <a:ahLst/>
              <a:cxnLst>
                <a:cxn ang="0">
                  <a:pos x="T0" y="T1"/>
                </a:cxn>
                <a:cxn ang="0">
                  <a:pos x="T2" y="T3"/>
                </a:cxn>
                <a:cxn ang="0">
                  <a:pos x="T4" y="T5"/>
                </a:cxn>
                <a:cxn ang="0">
                  <a:pos x="T6" y="T7"/>
                </a:cxn>
                <a:cxn ang="0">
                  <a:pos x="T8" y="T9"/>
                </a:cxn>
                <a:cxn ang="0">
                  <a:pos x="T10" y="T11"/>
                </a:cxn>
              </a:cxnLst>
              <a:rect l="0" t="0" r="r" b="b"/>
              <a:pathLst>
                <a:path w="1028" h="956">
                  <a:moveTo>
                    <a:pt x="1027" y="428"/>
                  </a:moveTo>
                  <a:lnTo>
                    <a:pt x="1027" y="428"/>
                  </a:lnTo>
                  <a:cubicBezTo>
                    <a:pt x="599" y="0"/>
                    <a:pt x="599" y="0"/>
                    <a:pt x="599" y="0"/>
                  </a:cubicBezTo>
                  <a:cubicBezTo>
                    <a:pt x="0" y="463"/>
                    <a:pt x="0" y="463"/>
                    <a:pt x="0" y="463"/>
                  </a:cubicBezTo>
                  <a:cubicBezTo>
                    <a:pt x="492" y="955"/>
                    <a:pt x="492" y="955"/>
                    <a:pt x="492" y="955"/>
                  </a:cubicBezTo>
                  <a:cubicBezTo>
                    <a:pt x="749" y="880"/>
                    <a:pt x="950" y="682"/>
                    <a:pt x="1027" y="428"/>
                  </a:cubicBezTo>
                </a:path>
              </a:pathLst>
            </a:custGeom>
            <a:solidFill>
              <a:srgbClr val="CC202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0" name="Freeform 210"/>
            <p:cNvSpPr>
              <a:spLocks noChangeArrowheads="1"/>
            </p:cNvSpPr>
            <p:nvPr/>
          </p:nvSpPr>
          <p:spPr bwMode="auto">
            <a:xfrm>
              <a:off x="16339723" y="5599058"/>
              <a:ext cx="727794" cy="727726"/>
            </a:xfrm>
            <a:custGeom>
              <a:avLst/>
              <a:gdLst>
                <a:gd name="T0" fmla="*/ 763 w 764"/>
                <a:gd name="T1" fmla="*/ 383 h 764"/>
                <a:gd name="T2" fmla="*/ 763 w 764"/>
                <a:gd name="T3" fmla="*/ 383 h 764"/>
                <a:gd name="T4" fmla="*/ 380 w 764"/>
                <a:gd name="T5" fmla="*/ 0 h 764"/>
                <a:gd name="T6" fmla="*/ 0 w 764"/>
                <a:gd name="T7" fmla="*/ 383 h 764"/>
                <a:gd name="T8" fmla="*/ 380 w 764"/>
                <a:gd name="T9" fmla="*/ 763 h 764"/>
                <a:gd name="T10" fmla="*/ 763 w 764"/>
                <a:gd name="T11" fmla="*/ 383 h 764"/>
              </a:gdLst>
              <a:ahLst/>
              <a:cxnLst>
                <a:cxn ang="0">
                  <a:pos x="T0" y="T1"/>
                </a:cxn>
                <a:cxn ang="0">
                  <a:pos x="T2" y="T3"/>
                </a:cxn>
                <a:cxn ang="0">
                  <a:pos x="T4" y="T5"/>
                </a:cxn>
                <a:cxn ang="0">
                  <a:pos x="T6" y="T7"/>
                </a:cxn>
                <a:cxn ang="0">
                  <a:pos x="T8" y="T9"/>
                </a:cxn>
                <a:cxn ang="0">
                  <a:pos x="T10" y="T11"/>
                </a:cxn>
              </a:cxnLst>
              <a:rect l="0" t="0" r="r" b="b"/>
              <a:pathLst>
                <a:path w="764" h="764">
                  <a:moveTo>
                    <a:pt x="763" y="383"/>
                  </a:moveTo>
                  <a:lnTo>
                    <a:pt x="763" y="383"/>
                  </a:lnTo>
                  <a:cubicBezTo>
                    <a:pt x="763" y="171"/>
                    <a:pt x="591" y="0"/>
                    <a:pt x="380" y="0"/>
                  </a:cubicBezTo>
                  <a:cubicBezTo>
                    <a:pt x="171" y="0"/>
                    <a:pt x="0" y="171"/>
                    <a:pt x="0" y="383"/>
                  </a:cubicBezTo>
                  <a:cubicBezTo>
                    <a:pt x="0" y="592"/>
                    <a:pt x="171" y="763"/>
                    <a:pt x="380" y="763"/>
                  </a:cubicBezTo>
                  <a:cubicBezTo>
                    <a:pt x="591" y="763"/>
                    <a:pt x="763" y="592"/>
                    <a:pt x="763" y="383"/>
                  </a:cubicBezTo>
                </a:path>
              </a:pathLst>
            </a:custGeom>
            <a:solidFill>
              <a:schemeClr val="accent6"/>
            </a:solidFill>
            <a:ln>
              <a:noFill/>
            </a:ln>
            <a:effectLst/>
            <a:extLst/>
          </p:spPr>
          <p:txBody>
            <a:bodyPr wrap="none" anchor="ctr"/>
            <a:lstStyle/>
            <a:p>
              <a:pPr>
                <a:defRPr/>
              </a:pPr>
              <a:endParaRPr lang="en-US"/>
            </a:p>
          </p:txBody>
        </p:sp>
        <p:sp>
          <p:nvSpPr>
            <p:cNvPr id="131" name="Freeform 211"/>
            <p:cNvSpPr>
              <a:spLocks noChangeArrowheads="1"/>
            </p:cNvSpPr>
            <p:nvPr/>
          </p:nvSpPr>
          <p:spPr bwMode="auto">
            <a:xfrm>
              <a:off x="16547060" y="5785220"/>
              <a:ext cx="524689" cy="516178"/>
            </a:xfrm>
            <a:custGeom>
              <a:avLst/>
              <a:gdLst>
                <a:gd name="T0" fmla="*/ 549 w 550"/>
                <a:gd name="T1" fmla="*/ 190 h 544"/>
                <a:gd name="T2" fmla="*/ 549 w 550"/>
                <a:gd name="T3" fmla="*/ 190 h 544"/>
                <a:gd name="T4" fmla="*/ 524 w 550"/>
                <a:gd name="T5" fmla="*/ 61 h 544"/>
                <a:gd name="T6" fmla="*/ 450 w 550"/>
                <a:gd name="T7" fmla="*/ 0 h 544"/>
                <a:gd name="T8" fmla="*/ 0 w 550"/>
                <a:gd name="T9" fmla="*/ 230 h 544"/>
                <a:gd name="T10" fmla="*/ 310 w 550"/>
                <a:gd name="T11" fmla="*/ 543 h 544"/>
                <a:gd name="T12" fmla="*/ 549 w 550"/>
                <a:gd name="T13" fmla="*/ 190 h 544"/>
              </a:gdLst>
              <a:ahLst/>
              <a:cxnLst>
                <a:cxn ang="0">
                  <a:pos x="T0" y="T1"/>
                </a:cxn>
                <a:cxn ang="0">
                  <a:pos x="T2" y="T3"/>
                </a:cxn>
                <a:cxn ang="0">
                  <a:pos x="T4" y="T5"/>
                </a:cxn>
                <a:cxn ang="0">
                  <a:pos x="T6" y="T7"/>
                </a:cxn>
                <a:cxn ang="0">
                  <a:pos x="T8" y="T9"/>
                </a:cxn>
                <a:cxn ang="0">
                  <a:pos x="T10" y="T11"/>
                </a:cxn>
                <a:cxn ang="0">
                  <a:pos x="T12" y="T13"/>
                </a:cxn>
              </a:cxnLst>
              <a:rect l="0" t="0" r="r" b="b"/>
              <a:pathLst>
                <a:path w="550" h="544">
                  <a:moveTo>
                    <a:pt x="549" y="190"/>
                  </a:moveTo>
                  <a:lnTo>
                    <a:pt x="549" y="190"/>
                  </a:lnTo>
                  <a:cubicBezTo>
                    <a:pt x="549" y="144"/>
                    <a:pt x="540" y="102"/>
                    <a:pt x="524" y="61"/>
                  </a:cubicBezTo>
                  <a:cubicBezTo>
                    <a:pt x="450" y="0"/>
                    <a:pt x="450" y="0"/>
                    <a:pt x="450" y="0"/>
                  </a:cubicBezTo>
                  <a:cubicBezTo>
                    <a:pt x="0" y="230"/>
                    <a:pt x="0" y="230"/>
                    <a:pt x="0" y="230"/>
                  </a:cubicBezTo>
                  <a:cubicBezTo>
                    <a:pt x="310" y="543"/>
                    <a:pt x="310" y="543"/>
                    <a:pt x="310" y="543"/>
                  </a:cubicBezTo>
                  <a:cubicBezTo>
                    <a:pt x="450" y="487"/>
                    <a:pt x="549" y="347"/>
                    <a:pt x="549" y="190"/>
                  </a:cubicBezTo>
                </a:path>
              </a:pathLst>
            </a:custGeom>
            <a:solidFill>
              <a:schemeClr val="accent6"/>
            </a:solidFill>
            <a:ln>
              <a:noFill/>
            </a:ln>
            <a:effectLst/>
            <a:extLst/>
          </p:spPr>
          <p:txBody>
            <a:bodyPr wrap="none" anchor="ctr"/>
            <a:lstStyle/>
            <a:p>
              <a:pPr>
                <a:defRPr/>
              </a:pPr>
              <a:endParaRPr lang="en-US"/>
            </a:p>
          </p:txBody>
        </p:sp>
        <p:sp>
          <p:nvSpPr>
            <p:cNvPr id="132" name="Freeform 212"/>
            <p:cNvSpPr>
              <a:spLocks noChangeArrowheads="1"/>
            </p:cNvSpPr>
            <p:nvPr/>
          </p:nvSpPr>
          <p:spPr bwMode="auto">
            <a:xfrm>
              <a:off x="18248066" y="3534345"/>
              <a:ext cx="732025" cy="710803"/>
            </a:xfrm>
            <a:custGeom>
              <a:avLst/>
              <a:gdLst>
                <a:gd name="T0" fmla="*/ 433 w 768"/>
                <a:gd name="T1" fmla="*/ 0 h 747"/>
                <a:gd name="T2" fmla="*/ 468 w 768"/>
                <a:gd name="T3" fmla="*/ 289 h 747"/>
                <a:gd name="T4" fmla="*/ 767 w 768"/>
                <a:gd name="T5" fmla="*/ 310 h 747"/>
                <a:gd name="T6" fmla="*/ 337 w 768"/>
                <a:gd name="T7" fmla="*/ 746 h 747"/>
                <a:gd name="T8" fmla="*/ 72 w 768"/>
                <a:gd name="T9" fmla="*/ 685 h 747"/>
                <a:gd name="T10" fmla="*/ 0 w 768"/>
                <a:gd name="T11" fmla="*/ 436 h 747"/>
                <a:gd name="T12" fmla="*/ 433 w 768"/>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768" h="747">
                  <a:moveTo>
                    <a:pt x="433" y="0"/>
                  </a:moveTo>
                  <a:lnTo>
                    <a:pt x="468" y="289"/>
                  </a:lnTo>
                  <a:lnTo>
                    <a:pt x="767" y="310"/>
                  </a:lnTo>
                  <a:lnTo>
                    <a:pt x="337" y="746"/>
                  </a:lnTo>
                  <a:lnTo>
                    <a:pt x="72" y="685"/>
                  </a:lnTo>
                  <a:lnTo>
                    <a:pt x="0" y="436"/>
                  </a:lnTo>
                  <a:lnTo>
                    <a:pt x="433" y="0"/>
                  </a:lnTo>
                </a:path>
              </a:pathLst>
            </a:custGeom>
            <a:solidFill>
              <a:schemeClr val="accent1">
                <a:lumMod val="75000"/>
              </a:schemeClr>
            </a:solidFill>
            <a:ln>
              <a:noFill/>
            </a:ln>
            <a:effectLst/>
            <a:extLst/>
          </p:spPr>
          <p:txBody>
            <a:bodyPr wrap="none" anchor="ctr"/>
            <a:lstStyle/>
            <a:p>
              <a:pPr>
                <a:defRPr/>
              </a:pPr>
              <a:endParaRPr lang="en-US"/>
            </a:p>
          </p:txBody>
        </p:sp>
        <p:sp>
          <p:nvSpPr>
            <p:cNvPr id="133" name="Freeform 213"/>
            <p:cNvSpPr>
              <a:spLocks noChangeArrowheads="1"/>
            </p:cNvSpPr>
            <p:nvPr/>
          </p:nvSpPr>
          <p:spPr bwMode="auto">
            <a:xfrm>
              <a:off x="18319999" y="3813589"/>
              <a:ext cx="664323" cy="435790"/>
            </a:xfrm>
            <a:custGeom>
              <a:avLst/>
              <a:gdLst>
                <a:gd name="T0" fmla="*/ 0 w 696"/>
                <a:gd name="T1" fmla="*/ 396 h 458"/>
                <a:gd name="T2" fmla="*/ 265 w 696"/>
                <a:gd name="T3" fmla="*/ 457 h 458"/>
                <a:gd name="T4" fmla="*/ 695 w 696"/>
                <a:gd name="T5" fmla="*/ 21 h 458"/>
                <a:gd name="T6" fmla="*/ 396 w 696"/>
                <a:gd name="T7" fmla="*/ 0 h 458"/>
                <a:gd name="T8" fmla="*/ 0 w 696"/>
                <a:gd name="T9" fmla="*/ 396 h 458"/>
              </a:gdLst>
              <a:ahLst/>
              <a:cxnLst>
                <a:cxn ang="0">
                  <a:pos x="T0" y="T1"/>
                </a:cxn>
                <a:cxn ang="0">
                  <a:pos x="T2" y="T3"/>
                </a:cxn>
                <a:cxn ang="0">
                  <a:pos x="T4" y="T5"/>
                </a:cxn>
                <a:cxn ang="0">
                  <a:pos x="T6" y="T7"/>
                </a:cxn>
                <a:cxn ang="0">
                  <a:pos x="T8" y="T9"/>
                </a:cxn>
              </a:cxnLst>
              <a:rect l="0" t="0" r="r" b="b"/>
              <a:pathLst>
                <a:path w="696" h="458">
                  <a:moveTo>
                    <a:pt x="0" y="396"/>
                  </a:moveTo>
                  <a:lnTo>
                    <a:pt x="265" y="457"/>
                  </a:lnTo>
                  <a:lnTo>
                    <a:pt x="695" y="21"/>
                  </a:lnTo>
                  <a:lnTo>
                    <a:pt x="396" y="0"/>
                  </a:lnTo>
                  <a:lnTo>
                    <a:pt x="0" y="396"/>
                  </a:lnTo>
                </a:path>
              </a:pathLst>
            </a:custGeom>
            <a:solidFill>
              <a:schemeClr val="accent1">
                <a:lumMod val="50000"/>
              </a:schemeClr>
            </a:solidFill>
            <a:ln>
              <a:noFill/>
            </a:ln>
            <a:effectLst/>
            <a:extLst/>
          </p:spPr>
          <p:txBody>
            <a:bodyPr wrap="none" anchor="ctr"/>
            <a:lstStyle/>
            <a:p>
              <a:pPr>
                <a:defRPr/>
              </a:pPr>
              <a:endParaRPr lang="en-US"/>
            </a:p>
          </p:txBody>
        </p:sp>
        <p:sp>
          <p:nvSpPr>
            <p:cNvPr id="134" name="Freeform 214"/>
            <p:cNvSpPr>
              <a:spLocks noChangeArrowheads="1"/>
            </p:cNvSpPr>
            <p:nvPr/>
          </p:nvSpPr>
          <p:spPr bwMode="auto">
            <a:xfrm>
              <a:off x="16703620" y="3771280"/>
              <a:ext cx="2043746" cy="2115484"/>
            </a:xfrm>
            <a:custGeom>
              <a:avLst/>
              <a:gdLst>
                <a:gd name="T0" fmla="*/ 91 w 2131"/>
                <a:gd name="T1" fmla="*/ 2209 h 2210"/>
                <a:gd name="T2" fmla="*/ 0 w 2131"/>
                <a:gd name="T3" fmla="*/ 2129 h 2210"/>
                <a:gd name="T4" fmla="*/ 2036 w 2131"/>
                <a:gd name="T5" fmla="*/ 0 h 2210"/>
                <a:gd name="T6" fmla="*/ 2130 w 2131"/>
                <a:gd name="T7" fmla="*/ 82 h 2210"/>
                <a:gd name="T8" fmla="*/ 91 w 2131"/>
                <a:gd name="T9" fmla="*/ 2209 h 2210"/>
              </a:gdLst>
              <a:ahLst/>
              <a:cxnLst>
                <a:cxn ang="0">
                  <a:pos x="T0" y="T1"/>
                </a:cxn>
                <a:cxn ang="0">
                  <a:pos x="T2" y="T3"/>
                </a:cxn>
                <a:cxn ang="0">
                  <a:pos x="T4" y="T5"/>
                </a:cxn>
                <a:cxn ang="0">
                  <a:pos x="T6" y="T7"/>
                </a:cxn>
                <a:cxn ang="0">
                  <a:pos x="T8" y="T9"/>
                </a:cxn>
              </a:cxnLst>
              <a:rect l="0" t="0" r="r" b="b"/>
              <a:pathLst>
                <a:path w="2131" h="2210">
                  <a:moveTo>
                    <a:pt x="91" y="2209"/>
                  </a:moveTo>
                  <a:lnTo>
                    <a:pt x="0" y="2129"/>
                  </a:lnTo>
                  <a:lnTo>
                    <a:pt x="2036" y="0"/>
                  </a:lnTo>
                  <a:lnTo>
                    <a:pt x="2130" y="82"/>
                  </a:lnTo>
                  <a:lnTo>
                    <a:pt x="91" y="2209"/>
                  </a:lnTo>
                </a:path>
              </a:pathLst>
            </a:custGeom>
            <a:solidFill>
              <a:srgbClr val="C59C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5" name="Freeform 215"/>
            <p:cNvSpPr>
              <a:spLocks noChangeArrowheads="1"/>
            </p:cNvSpPr>
            <p:nvPr/>
          </p:nvSpPr>
          <p:spPr bwMode="auto">
            <a:xfrm>
              <a:off x="18430015" y="3754356"/>
              <a:ext cx="334277" cy="334246"/>
            </a:xfrm>
            <a:custGeom>
              <a:avLst/>
              <a:gdLst>
                <a:gd name="T0" fmla="*/ 101 w 351"/>
                <a:gd name="T1" fmla="*/ 337 h 352"/>
                <a:gd name="T2" fmla="*/ 101 w 351"/>
                <a:gd name="T3" fmla="*/ 337 h 352"/>
                <a:gd name="T4" fmla="*/ 75 w 351"/>
                <a:gd name="T5" fmla="*/ 343 h 352"/>
                <a:gd name="T6" fmla="*/ 5 w 351"/>
                <a:gd name="T7" fmla="*/ 281 h 352"/>
                <a:gd name="T8" fmla="*/ 10 w 351"/>
                <a:gd name="T9" fmla="*/ 255 h 352"/>
                <a:gd name="T10" fmla="*/ 246 w 351"/>
                <a:gd name="T11" fmla="*/ 11 h 352"/>
                <a:gd name="T12" fmla="*/ 275 w 351"/>
                <a:gd name="T13" fmla="*/ 6 h 352"/>
                <a:gd name="T14" fmla="*/ 342 w 351"/>
                <a:gd name="T15" fmla="*/ 67 h 352"/>
                <a:gd name="T16" fmla="*/ 339 w 351"/>
                <a:gd name="T17" fmla="*/ 97 h 352"/>
                <a:gd name="T18" fmla="*/ 101 w 351"/>
                <a:gd name="T19" fmla="*/ 3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101" y="337"/>
                  </a:moveTo>
                  <a:lnTo>
                    <a:pt x="101" y="337"/>
                  </a:lnTo>
                  <a:cubicBezTo>
                    <a:pt x="94" y="348"/>
                    <a:pt x="80" y="351"/>
                    <a:pt x="75" y="343"/>
                  </a:cubicBezTo>
                  <a:cubicBezTo>
                    <a:pt x="5" y="281"/>
                    <a:pt x="5" y="281"/>
                    <a:pt x="5" y="281"/>
                  </a:cubicBezTo>
                  <a:cubicBezTo>
                    <a:pt x="0" y="276"/>
                    <a:pt x="0" y="262"/>
                    <a:pt x="10" y="255"/>
                  </a:cubicBezTo>
                  <a:cubicBezTo>
                    <a:pt x="246" y="11"/>
                    <a:pt x="246" y="11"/>
                    <a:pt x="246" y="11"/>
                  </a:cubicBezTo>
                  <a:cubicBezTo>
                    <a:pt x="257" y="3"/>
                    <a:pt x="267" y="0"/>
                    <a:pt x="275" y="6"/>
                  </a:cubicBezTo>
                  <a:cubicBezTo>
                    <a:pt x="342" y="67"/>
                    <a:pt x="342" y="67"/>
                    <a:pt x="342" y="67"/>
                  </a:cubicBezTo>
                  <a:cubicBezTo>
                    <a:pt x="350" y="73"/>
                    <a:pt x="348" y="86"/>
                    <a:pt x="339" y="97"/>
                  </a:cubicBezTo>
                  <a:lnTo>
                    <a:pt x="101" y="337"/>
                  </a:lnTo>
                </a:path>
              </a:pathLst>
            </a:custGeom>
            <a:solidFill>
              <a:srgbClr val="C59C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6" name="Freeform 216"/>
            <p:cNvSpPr>
              <a:spLocks noChangeArrowheads="1"/>
            </p:cNvSpPr>
            <p:nvPr/>
          </p:nvSpPr>
          <p:spPr bwMode="auto">
            <a:xfrm>
              <a:off x="16559754" y="5484822"/>
              <a:ext cx="613547" cy="541564"/>
            </a:xfrm>
            <a:custGeom>
              <a:avLst/>
              <a:gdLst>
                <a:gd name="T0" fmla="*/ 0 w 642"/>
                <a:gd name="T1" fmla="*/ 567 h 568"/>
                <a:gd name="T2" fmla="*/ 299 w 642"/>
                <a:gd name="T3" fmla="*/ 0 h 568"/>
                <a:gd name="T4" fmla="*/ 374 w 642"/>
                <a:gd name="T5" fmla="*/ 195 h 568"/>
                <a:gd name="T6" fmla="*/ 641 w 642"/>
                <a:gd name="T7" fmla="*/ 252 h 568"/>
                <a:gd name="T8" fmla="*/ 0 w 642"/>
                <a:gd name="T9" fmla="*/ 567 h 568"/>
              </a:gdLst>
              <a:ahLst/>
              <a:cxnLst>
                <a:cxn ang="0">
                  <a:pos x="T0" y="T1"/>
                </a:cxn>
                <a:cxn ang="0">
                  <a:pos x="T2" y="T3"/>
                </a:cxn>
                <a:cxn ang="0">
                  <a:pos x="T4" y="T5"/>
                </a:cxn>
                <a:cxn ang="0">
                  <a:pos x="T6" y="T7"/>
                </a:cxn>
                <a:cxn ang="0">
                  <a:pos x="T8" y="T9"/>
                </a:cxn>
              </a:cxnLst>
              <a:rect l="0" t="0" r="r" b="b"/>
              <a:pathLst>
                <a:path w="642" h="568">
                  <a:moveTo>
                    <a:pt x="0" y="567"/>
                  </a:moveTo>
                  <a:lnTo>
                    <a:pt x="299" y="0"/>
                  </a:lnTo>
                  <a:lnTo>
                    <a:pt x="374" y="195"/>
                  </a:lnTo>
                  <a:lnTo>
                    <a:pt x="641" y="252"/>
                  </a:lnTo>
                  <a:lnTo>
                    <a:pt x="0" y="567"/>
                  </a:lnTo>
                </a:path>
              </a:pathLst>
            </a:custGeom>
            <a:solidFill>
              <a:srgbClr val="CC202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nvGrpSpPr>
            <p:cNvPr id="137" name="Group 136"/>
            <p:cNvGrpSpPr/>
            <p:nvPr/>
          </p:nvGrpSpPr>
          <p:grpSpPr>
            <a:xfrm>
              <a:off x="17233793" y="7249073"/>
              <a:ext cx="588159" cy="600797"/>
              <a:chOff x="17545661" y="8480347"/>
              <a:chExt cx="588159" cy="600797"/>
            </a:xfrm>
            <a:solidFill>
              <a:schemeClr val="accent3"/>
            </a:solidFill>
          </p:grpSpPr>
          <p:sp>
            <p:nvSpPr>
              <p:cNvPr id="138" name="Freeform 180"/>
              <p:cNvSpPr>
                <a:spLocks noChangeArrowheads="1"/>
              </p:cNvSpPr>
              <p:nvPr/>
            </p:nvSpPr>
            <p:spPr bwMode="auto">
              <a:xfrm>
                <a:off x="17668370" y="8603045"/>
                <a:ext cx="351203" cy="351170"/>
              </a:xfrm>
              <a:custGeom>
                <a:avLst/>
                <a:gdLst>
                  <a:gd name="T0" fmla="*/ 184 w 370"/>
                  <a:gd name="T1" fmla="*/ 0 h 370"/>
                  <a:gd name="T2" fmla="*/ 184 w 370"/>
                  <a:gd name="T3" fmla="*/ 0 h 370"/>
                  <a:gd name="T4" fmla="*/ 0 w 370"/>
                  <a:gd name="T5" fmla="*/ 185 h 370"/>
                  <a:gd name="T6" fmla="*/ 184 w 370"/>
                  <a:gd name="T7" fmla="*/ 369 h 370"/>
                  <a:gd name="T8" fmla="*/ 369 w 370"/>
                  <a:gd name="T9" fmla="*/ 185 h 370"/>
                  <a:gd name="T10" fmla="*/ 184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4" y="0"/>
                    </a:moveTo>
                    <a:lnTo>
                      <a:pt x="184" y="0"/>
                    </a:lnTo>
                    <a:cubicBezTo>
                      <a:pt x="83" y="0"/>
                      <a:pt x="0" y="83"/>
                      <a:pt x="0" y="185"/>
                    </a:cubicBezTo>
                    <a:cubicBezTo>
                      <a:pt x="0" y="286"/>
                      <a:pt x="83" y="369"/>
                      <a:pt x="184" y="369"/>
                    </a:cubicBezTo>
                    <a:cubicBezTo>
                      <a:pt x="286" y="369"/>
                      <a:pt x="369" y="286"/>
                      <a:pt x="369" y="185"/>
                    </a:cubicBezTo>
                    <a:cubicBezTo>
                      <a:pt x="369" y="83"/>
                      <a:pt x="286" y="0"/>
                      <a:pt x="18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9" name="Freeform 181"/>
              <p:cNvSpPr>
                <a:spLocks noChangeArrowheads="1"/>
              </p:cNvSpPr>
              <p:nvPr/>
            </p:nvSpPr>
            <p:spPr bwMode="auto">
              <a:xfrm>
                <a:off x="17545661" y="8480347"/>
                <a:ext cx="588159" cy="600797"/>
              </a:xfrm>
              <a:custGeom>
                <a:avLst/>
                <a:gdLst>
                  <a:gd name="T0" fmla="*/ 380 w 619"/>
                  <a:gd name="T1" fmla="*/ 70 h 630"/>
                  <a:gd name="T2" fmla="*/ 340 w 619"/>
                  <a:gd name="T3" fmla="*/ 60 h 630"/>
                  <a:gd name="T4" fmla="*/ 262 w 619"/>
                  <a:gd name="T5" fmla="*/ 3 h 630"/>
                  <a:gd name="T6" fmla="*/ 214 w 619"/>
                  <a:gd name="T7" fmla="*/ 78 h 630"/>
                  <a:gd name="T8" fmla="*/ 171 w 619"/>
                  <a:gd name="T9" fmla="*/ 33 h 630"/>
                  <a:gd name="T10" fmla="*/ 141 w 619"/>
                  <a:gd name="T11" fmla="*/ 126 h 630"/>
                  <a:gd name="T12" fmla="*/ 112 w 619"/>
                  <a:gd name="T13" fmla="*/ 156 h 630"/>
                  <a:gd name="T14" fmla="*/ 24 w 619"/>
                  <a:gd name="T15" fmla="*/ 190 h 630"/>
                  <a:gd name="T16" fmla="*/ 61 w 619"/>
                  <a:gd name="T17" fmla="*/ 271 h 630"/>
                  <a:gd name="T18" fmla="*/ 0 w 619"/>
                  <a:gd name="T19" fmla="*/ 281 h 630"/>
                  <a:gd name="T20" fmla="*/ 61 w 619"/>
                  <a:gd name="T21" fmla="*/ 356 h 630"/>
                  <a:gd name="T22" fmla="*/ 75 w 619"/>
                  <a:gd name="T23" fmla="*/ 410 h 630"/>
                  <a:gd name="T24" fmla="*/ 61 w 619"/>
                  <a:gd name="T25" fmla="*/ 503 h 630"/>
                  <a:gd name="T26" fmla="*/ 168 w 619"/>
                  <a:gd name="T27" fmla="*/ 525 h 630"/>
                  <a:gd name="T28" fmla="*/ 150 w 619"/>
                  <a:gd name="T29" fmla="*/ 584 h 630"/>
                  <a:gd name="T30" fmla="*/ 246 w 619"/>
                  <a:gd name="T31" fmla="*/ 559 h 630"/>
                  <a:gd name="T32" fmla="*/ 286 w 619"/>
                  <a:gd name="T33" fmla="*/ 568 h 630"/>
                  <a:gd name="T34" fmla="*/ 299 w 619"/>
                  <a:gd name="T35" fmla="*/ 629 h 630"/>
                  <a:gd name="T36" fmla="*/ 371 w 619"/>
                  <a:gd name="T37" fmla="*/ 562 h 630"/>
                  <a:gd name="T38" fmla="*/ 411 w 619"/>
                  <a:gd name="T39" fmla="*/ 549 h 630"/>
                  <a:gd name="T40" fmla="*/ 454 w 619"/>
                  <a:gd name="T41" fmla="*/ 597 h 630"/>
                  <a:gd name="T42" fmla="*/ 484 w 619"/>
                  <a:gd name="T43" fmla="*/ 503 h 630"/>
                  <a:gd name="T44" fmla="*/ 511 w 619"/>
                  <a:gd name="T45" fmla="*/ 471 h 630"/>
                  <a:gd name="T46" fmla="*/ 572 w 619"/>
                  <a:gd name="T47" fmla="*/ 493 h 630"/>
                  <a:gd name="T48" fmla="*/ 553 w 619"/>
                  <a:gd name="T49" fmla="*/ 396 h 630"/>
                  <a:gd name="T50" fmla="*/ 561 w 619"/>
                  <a:gd name="T51" fmla="*/ 351 h 630"/>
                  <a:gd name="T52" fmla="*/ 618 w 619"/>
                  <a:gd name="T53" fmla="*/ 345 h 630"/>
                  <a:gd name="T54" fmla="*/ 559 w 619"/>
                  <a:gd name="T55" fmla="*/ 271 h 630"/>
                  <a:gd name="T56" fmla="*/ 548 w 619"/>
                  <a:gd name="T57" fmla="*/ 220 h 630"/>
                  <a:gd name="T58" fmla="*/ 596 w 619"/>
                  <a:gd name="T59" fmla="*/ 177 h 630"/>
                  <a:gd name="T60" fmla="*/ 502 w 619"/>
                  <a:gd name="T61" fmla="*/ 145 h 630"/>
                  <a:gd name="T62" fmla="*/ 457 w 619"/>
                  <a:gd name="T63" fmla="*/ 105 h 630"/>
                  <a:gd name="T64" fmla="*/ 473 w 619"/>
                  <a:gd name="T65" fmla="*/ 43 h 630"/>
                  <a:gd name="T66" fmla="*/ 380 w 619"/>
                  <a:gd name="T67" fmla="*/ 70 h 630"/>
                  <a:gd name="T68" fmla="*/ 521 w 619"/>
                  <a:gd name="T69" fmla="*/ 314 h 630"/>
                  <a:gd name="T70" fmla="*/ 101 w 619"/>
                  <a:gd name="T71" fmla="*/ 314 h 630"/>
                  <a:gd name="T72" fmla="*/ 521 w 619"/>
                  <a:gd name="T73" fmla="*/ 314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6" y="65"/>
                      <a:pt x="353" y="62"/>
                      <a:pt x="340" y="62"/>
                    </a:cubicBezTo>
                    <a:cubicBezTo>
                      <a:pt x="340" y="60"/>
                      <a:pt x="340" y="60"/>
                      <a:pt x="340" y="60"/>
                    </a:cubicBezTo>
                    <a:cubicBezTo>
                      <a:pt x="323" y="0"/>
                      <a:pt x="323" y="0"/>
                      <a:pt x="323" y="0"/>
                    </a:cubicBezTo>
                    <a:cubicBezTo>
                      <a:pt x="262" y="3"/>
                      <a:pt x="262" y="3"/>
                      <a:pt x="262" y="3"/>
                    </a:cubicBezTo>
                    <a:cubicBezTo>
                      <a:pt x="254" y="67"/>
                      <a:pt x="254" y="67"/>
                      <a:pt x="254" y="67"/>
                    </a:cubicBezTo>
                    <a:cubicBezTo>
                      <a:pt x="240" y="70"/>
                      <a:pt x="227" y="73"/>
                      <a:pt x="214" y="78"/>
                    </a:cubicBezTo>
                    <a:lnTo>
                      <a:pt x="214" y="78"/>
                    </a:lnTo>
                    <a:cubicBezTo>
                      <a:pt x="171" y="33"/>
                      <a:pt x="171" y="33"/>
                      <a:pt x="171" y="33"/>
                    </a:cubicBezTo>
                    <a:cubicBezTo>
                      <a:pt x="117" y="67"/>
                      <a:pt x="117" y="67"/>
                      <a:pt x="117" y="67"/>
                    </a:cubicBezTo>
                    <a:cubicBezTo>
                      <a:pt x="141" y="126"/>
                      <a:pt x="141" y="126"/>
                      <a:pt x="141" y="126"/>
                    </a:cubicBezTo>
                    <a:cubicBezTo>
                      <a:pt x="131" y="134"/>
                      <a:pt x="120" y="145"/>
                      <a:pt x="112" y="156"/>
                    </a:cubicBezTo>
                    <a:lnTo>
                      <a:pt x="112" y="156"/>
                    </a:lnTo>
                    <a:cubicBezTo>
                      <a:pt x="53" y="134"/>
                      <a:pt x="53" y="134"/>
                      <a:pt x="53" y="134"/>
                    </a:cubicBezTo>
                    <a:cubicBezTo>
                      <a:pt x="24" y="190"/>
                      <a:pt x="24" y="190"/>
                      <a:pt x="24" y="190"/>
                    </a:cubicBezTo>
                    <a:cubicBezTo>
                      <a:pt x="72" y="231"/>
                      <a:pt x="72" y="231"/>
                      <a:pt x="72" y="231"/>
                    </a:cubicBezTo>
                    <a:cubicBezTo>
                      <a:pt x="67" y="244"/>
                      <a:pt x="64" y="255"/>
                      <a:pt x="61" y="271"/>
                    </a:cubicBezTo>
                    <a:lnTo>
                      <a:pt x="61" y="271"/>
                    </a:lnTo>
                    <a:cubicBezTo>
                      <a:pt x="0" y="281"/>
                      <a:pt x="0" y="281"/>
                      <a:pt x="0" y="281"/>
                    </a:cubicBezTo>
                    <a:cubicBezTo>
                      <a:pt x="0" y="345"/>
                      <a:pt x="0" y="345"/>
                      <a:pt x="0" y="345"/>
                    </a:cubicBezTo>
                    <a:cubicBezTo>
                      <a:pt x="61" y="356"/>
                      <a:pt x="61" y="356"/>
                      <a:pt x="61" y="356"/>
                    </a:cubicBezTo>
                    <a:cubicBezTo>
                      <a:pt x="64" y="375"/>
                      <a:pt x="69" y="394"/>
                      <a:pt x="75" y="410"/>
                    </a:cubicBezTo>
                    <a:lnTo>
                      <a:pt x="75" y="410"/>
                    </a:lnTo>
                    <a:cubicBezTo>
                      <a:pt x="29" y="450"/>
                      <a:pt x="29" y="450"/>
                      <a:pt x="29" y="450"/>
                    </a:cubicBezTo>
                    <a:cubicBezTo>
                      <a:pt x="61" y="503"/>
                      <a:pt x="61" y="503"/>
                      <a:pt x="61" y="503"/>
                    </a:cubicBezTo>
                    <a:cubicBezTo>
                      <a:pt x="120" y="482"/>
                      <a:pt x="120" y="482"/>
                      <a:pt x="120" y="482"/>
                    </a:cubicBezTo>
                    <a:cubicBezTo>
                      <a:pt x="133" y="498"/>
                      <a:pt x="150" y="512"/>
                      <a:pt x="168" y="525"/>
                    </a:cubicBezTo>
                    <a:cubicBezTo>
                      <a:pt x="166" y="525"/>
                      <a:pt x="166" y="525"/>
                      <a:pt x="166" y="525"/>
                    </a:cubicBezTo>
                    <a:cubicBezTo>
                      <a:pt x="150" y="584"/>
                      <a:pt x="150" y="584"/>
                      <a:pt x="150" y="584"/>
                    </a:cubicBezTo>
                    <a:cubicBezTo>
                      <a:pt x="208" y="610"/>
                      <a:pt x="208" y="610"/>
                      <a:pt x="208" y="610"/>
                    </a:cubicBezTo>
                    <a:cubicBezTo>
                      <a:pt x="246" y="559"/>
                      <a:pt x="246" y="559"/>
                      <a:pt x="246" y="559"/>
                    </a:cubicBezTo>
                    <a:lnTo>
                      <a:pt x="246" y="559"/>
                    </a:lnTo>
                    <a:cubicBezTo>
                      <a:pt x="259" y="562"/>
                      <a:pt x="272" y="565"/>
                      <a:pt x="286" y="568"/>
                    </a:cubicBezTo>
                    <a:lnTo>
                      <a:pt x="286" y="568"/>
                    </a:lnTo>
                    <a:cubicBezTo>
                      <a:pt x="299" y="629"/>
                      <a:pt x="299" y="629"/>
                      <a:pt x="299" y="629"/>
                    </a:cubicBezTo>
                    <a:cubicBezTo>
                      <a:pt x="363" y="624"/>
                      <a:pt x="363" y="624"/>
                      <a:pt x="363" y="624"/>
                    </a:cubicBezTo>
                    <a:cubicBezTo>
                      <a:pt x="371" y="562"/>
                      <a:pt x="371" y="562"/>
                      <a:pt x="371" y="562"/>
                    </a:cubicBezTo>
                    <a:lnTo>
                      <a:pt x="371" y="562"/>
                    </a:lnTo>
                    <a:cubicBezTo>
                      <a:pt x="385" y="557"/>
                      <a:pt x="398" y="554"/>
                      <a:pt x="411" y="549"/>
                    </a:cubicBezTo>
                    <a:cubicBezTo>
                      <a:pt x="411" y="552"/>
                      <a:pt x="411" y="552"/>
                      <a:pt x="411" y="552"/>
                    </a:cubicBezTo>
                    <a:cubicBezTo>
                      <a:pt x="454" y="597"/>
                      <a:pt x="454" y="597"/>
                      <a:pt x="454" y="597"/>
                    </a:cubicBezTo>
                    <a:cubicBezTo>
                      <a:pt x="508" y="562"/>
                      <a:pt x="508" y="562"/>
                      <a:pt x="508" y="562"/>
                    </a:cubicBezTo>
                    <a:cubicBezTo>
                      <a:pt x="484" y="503"/>
                      <a:pt x="484" y="503"/>
                      <a:pt x="484" y="503"/>
                    </a:cubicBezTo>
                    <a:cubicBezTo>
                      <a:pt x="484" y="501"/>
                      <a:pt x="484" y="501"/>
                      <a:pt x="484" y="501"/>
                    </a:cubicBezTo>
                    <a:cubicBezTo>
                      <a:pt x="492" y="493"/>
                      <a:pt x="502" y="482"/>
                      <a:pt x="511" y="471"/>
                    </a:cubicBezTo>
                    <a:cubicBezTo>
                      <a:pt x="513" y="474"/>
                      <a:pt x="513" y="474"/>
                      <a:pt x="513" y="474"/>
                    </a:cubicBezTo>
                    <a:cubicBezTo>
                      <a:pt x="572" y="493"/>
                      <a:pt x="572" y="493"/>
                      <a:pt x="572" y="493"/>
                    </a:cubicBezTo>
                    <a:cubicBezTo>
                      <a:pt x="601" y="437"/>
                      <a:pt x="601" y="437"/>
                      <a:pt x="601" y="437"/>
                    </a:cubicBezTo>
                    <a:cubicBezTo>
                      <a:pt x="553" y="396"/>
                      <a:pt x="553" y="396"/>
                      <a:pt x="553" y="396"/>
                    </a:cubicBezTo>
                    <a:cubicBezTo>
                      <a:pt x="553" y="394"/>
                      <a:pt x="553" y="394"/>
                      <a:pt x="553" y="394"/>
                    </a:cubicBezTo>
                    <a:cubicBezTo>
                      <a:pt x="556" y="380"/>
                      <a:pt x="559" y="370"/>
                      <a:pt x="561" y="351"/>
                    </a:cubicBezTo>
                    <a:cubicBezTo>
                      <a:pt x="564" y="351"/>
                      <a:pt x="564" y="351"/>
                      <a:pt x="564" y="351"/>
                    </a:cubicBezTo>
                    <a:cubicBezTo>
                      <a:pt x="618" y="345"/>
                      <a:pt x="618" y="345"/>
                      <a:pt x="618" y="345"/>
                    </a:cubicBezTo>
                    <a:cubicBezTo>
                      <a:pt x="618" y="284"/>
                      <a:pt x="618" y="284"/>
                      <a:pt x="618" y="284"/>
                    </a:cubicBezTo>
                    <a:cubicBezTo>
                      <a:pt x="559" y="271"/>
                      <a:pt x="559" y="271"/>
                      <a:pt x="559" y="271"/>
                    </a:cubicBezTo>
                    <a:cubicBezTo>
                      <a:pt x="561" y="271"/>
                      <a:pt x="561" y="271"/>
                      <a:pt x="561" y="271"/>
                    </a:cubicBezTo>
                    <a:cubicBezTo>
                      <a:pt x="556" y="255"/>
                      <a:pt x="553" y="236"/>
                      <a:pt x="548" y="220"/>
                    </a:cubicBezTo>
                    <a:cubicBezTo>
                      <a:pt x="551" y="220"/>
                      <a:pt x="551" y="220"/>
                      <a:pt x="551" y="220"/>
                    </a:cubicBezTo>
                    <a:cubicBezTo>
                      <a:pt x="596" y="177"/>
                      <a:pt x="596" y="177"/>
                      <a:pt x="596" y="177"/>
                    </a:cubicBezTo>
                    <a:cubicBezTo>
                      <a:pt x="564" y="124"/>
                      <a:pt x="564" y="124"/>
                      <a:pt x="564" y="124"/>
                    </a:cubicBezTo>
                    <a:cubicBezTo>
                      <a:pt x="502" y="145"/>
                      <a:pt x="502" y="145"/>
                      <a:pt x="502" y="145"/>
                    </a:cubicBezTo>
                    <a:cubicBezTo>
                      <a:pt x="502" y="148"/>
                      <a:pt x="502" y="148"/>
                      <a:pt x="502" y="148"/>
                    </a:cubicBezTo>
                    <a:cubicBezTo>
                      <a:pt x="489" y="131"/>
                      <a:pt x="473" y="118"/>
                      <a:pt x="457" y="105"/>
                    </a:cubicBezTo>
                    <a:lnTo>
                      <a:pt x="457" y="105"/>
                    </a:lnTo>
                    <a:cubicBezTo>
                      <a:pt x="473" y="43"/>
                      <a:pt x="473" y="43"/>
                      <a:pt x="473" y="43"/>
                    </a:cubicBezTo>
                    <a:cubicBezTo>
                      <a:pt x="417" y="17"/>
                      <a:pt x="417" y="17"/>
                      <a:pt x="417" y="17"/>
                    </a:cubicBezTo>
                    <a:cubicBezTo>
                      <a:pt x="380" y="70"/>
                      <a:pt x="380" y="70"/>
                      <a:pt x="380" y="70"/>
                    </a:cubicBezTo>
                    <a:close/>
                    <a:moveTo>
                      <a:pt x="521" y="314"/>
                    </a:moveTo>
                    <a:lnTo>
                      <a:pt x="521" y="314"/>
                    </a:lnTo>
                    <a:cubicBezTo>
                      <a:pt x="521" y="431"/>
                      <a:pt x="428" y="525"/>
                      <a:pt x="312" y="525"/>
                    </a:cubicBezTo>
                    <a:cubicBezTo>
                      <a:pt x="195" y="525"/>
                      <a:pt x="101" y="431"/>
                      <a:pt x="101" y="314"/>
                    </a:cubicBezTo>
                    <a:cubicBezTo>
                      <a:pt x="101" y="199"/>
                      <a:pt x="195" y="102"/>
                      <a:pt x="312" y="102"/>
                    </a:cubicBezTo>
                    <a:cubicBezTo>
                      <a:pt x="428" y="102"/>
                      <a:pt x="521" y="199"/>
                      <a:pt x="521" y="31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sp>
        <p:nvSpPr>
          <p:cNvPr id="76" name="Freeform 188"/>
          <p:cNvSpPr>
            <a:spLocks noChangeArrowheads="1"/>
          </p:cNvSpPr>
          <p:nvPr/>
        </p:nvSpPr>
        <p:spPr bwMode="auto">
          <a:xfrm>
            <a:off x="1267670" y="3428132"/>
            <a:ext cx="363537" cy="373063"/>
          </a:xfrm>
          <a:custGeom>
            <a:avLst/>
            <a:gdLst>
              <a:gd name="T0" fmla="*/ 250 w 604"/>
              <a:gd name="T1" fmla="*/ 251 h 619"/>
              <a:gd name="T2" fmla="*/ 250 w 604"/>
              <a:gd name="T3" fmla="*/ 251 h 619"/>
              <a:gd name="T4" fmla="*/ 279 w 604"/>
              <a:gd name="T5" fmla="*/ 221 h 619"/>
              <a:gd name="T6" fmla="*/ 250 w 604"/>
              <a:gd name="T7" fmla="*/ 192 h 619"/>
              <a:gd name="T8" fmla="*/ 220 w 604"/>
              <a:gd name="T9" fmla="*/ 221 h 619"/>
              <a:gd name="T10" fmla="*/ 250 w 604"/>
              <a:gd name="T11" fmla="*/ 251 h 619"/>
              <a:gd name="T12" fmla="*/ 132 w 604"/>
              <a:gd name="T13" fmla="*/ 251 h 619"/>
              <a:gd name="T14" fmla="*/ 132 w 604"/>
              <a:gd name="T15" fmla="*/ 251 h 619"/>
              <a:gd name="T16" fmla="*/ 162 w 604"/>
              <a:gd name="T17" fmla="*/ 221 h 619"/>
              <a:gd name="T18" fmla="*/ 132 w 604"/>
              <a:gd name="T19" fmla="*/ 192 h 619"/>
              <a:gd name="T20" fmla="*/ 103 w 604"/>
              <a:gd name="T21" fmla="*/ 221 h 619"/>
              <a:gd name="T22" fmla="*/ 132 w 604"/>
              <a:gd name="T23" fmla="*/ 251 h 619"/>
              <a:gd name="T24" fmla="*/ 367 w 604"/>
              <a:gd name="T25" fmla="*/ 251 h 619"/>
              <a:gd name="T26" fmla="*/ 367 w 604"/>
              <a:gd name="T27" fmla="*/ 251 h 619"/>
              <a:gd name="T28" fmla="*/ 397 w 604"/>
              <a:gd name="T29" fmla="*/ 221 h 619"/>
              <a:gd name="T30" fmla="*/ 367 w 604"/>
              <a:gd name="T31" fmla="*/ 192 h 619"/>
              <a:gd name="T32" fmla="*/ 338 w 604"/>
              <a:gd name="T33" fmla="*/ 221 h 619"/>
              <a:gd name="T34" fmla="*/ 367 w 604"/>
              <a:gd name="T35" fmla="*/ 251 h 619"/>
              <a:gd name="T36" fmla="*/ 530 w 604"/>
              <a:gd name="T37" fmla="*/ 177 h 619"/>
              <a:gd name="T38" fmla="*/ 530 w 604"/>
              <a:gd name="T39" fmla="*/ 177 h 619"/>
              <a:gd name="T40" fmla="*/ 530 w 604"/>
              <a:gd name="T41" fmla="*/ 192 h 619"/>
              <a:gd name="T42" fmla="*/ 530 w 604"/>
              <a:gd name="T43" fmla="*/ 221 h 619"/>
              <a:gd name="T44" fmla="*/ 574 w 604"/>
              <a:gd name="T45" fmla="*/ 339 h 619"/>
              <a:gd name="T46" fmla="*/ 471 w 604"/>
              <a:gd name="T47" fmla="*/ 501 h 619"/>
              <a:gd name="T48" fmla="*/ 471 w 604"/>
              <a:gd name="T49" fmla="*/ 560 h 619"/>
              <a:gd name="T50" fmla="*/ 397 w 604"/>
              <a:gd name="T51" fmla="*/ 516 h 619"/>
              <a:gd name="T52" fmla="*/ 353 w 604"/>
              <a:gd name="T53" fmla="*/ 530 h 619"/>
              <a:gd name="T54" fmla="*/ 235 w 604"/>
              <a:gd name="T55" fmla="*/ 486 h 619"/>
              <a:gd name="T56" fmla="*/ 206 w 604"/>
              <a:gd name="T57" fmla="*/ 486 h 619"/>
              <a:gd name="T58" fmla="*/ 176 w 604"/>
              <a:gd name="T59" fmla="*/ 486 h 619"/>
              <a:gd name="T60" fmla="*/ 353 w 604"/>
              <a:gd name="T61" fmla="*/ 560 h 619"/>
              <a:gd name="T62" fmla="*/ 397 w 604"/>
              <a:gd name="T63" fmla="*/ 560 h 619"/>
              <a:gd name="T64" fmla="*/ 515 w 604"/>
              <a:gd name="T65" fmla="*/ 618 h 619"/>
              <a:gd name="T66" fmla="*/ 515 w 604"/>
              <a:gd name="T67" fmla="*/ 516 h 619"/>
              <a:gd name="T68" fmla="*/ 603 w 604"/>
              <a:gd name="T69" fmla="*/ 339 h 619"/>
              <a:gd name="T70" fmla="*/ 530 w 604"/>
              <a:gd name="T71" fmla="*/ 177 h 619"/>
              <a:gd name="T72" fmla="*/ 191 w 604"/>
              <a:gd name="T73" fmla="*/ 442 h 619"/>
              <a:gd name="T74" fmla="*/ 191 w 604"/>
              <a:gd name="T75" fmla="*/ 442 h 619"/>
              <a:gd name="T76" fmla="*/ 250 w 604"/>
              <a:gd name="T77" fmla="*/ 442 h 619"/>
              <a:gd name="T78" fmla="*/ 485 w 604"/>
              <a:gd name="T79" fmla="*/ 221 h 619"/>
              <a:gd name="T80" fmla="*/ 250 w 604"/>
              <a:gd name="T81" fmla="*/ 0 h 619"/>
              <a:gd name="T82" fmla="*/ 0 w 604"/>
              <a:gd name="T83" fmla="*/ 221 h 619"/>
              <a:gd name="T84" fmla="*/ 73 w 604"/>
              <a:gd name="T85" fmla="*/ 398 h 619"/>
              <a:gd name="T86" fmla="*/ 73 w 604"/>
              <a:gd name="T87" fmla="*/ 501 h 619"/>
              <a:gd name="T88" fmla="*/ 191 w 604"/>
              <a:gd name="T89" fmla="*/ 442 h 619"/>
              <a:gd name="T90" fmla="*/ 44 w 604"/>
              <a:gd name="T91" fmla="*/ 221 h 619"/>
              <a:gd name="T92" fmla="*/ 44 w 604"/>
              <a:gd name="T93" fmla="*/ 221 h 619"/>
              <a:gd name="T94" fmla="*/ 250 w 604"/>
              <a:gd name="T95" fmla="*/ 30 h 619"/>
              <a:gd name="T96" fmla="*/ 456 w 604"/>
              <a:gd name="T97" fmla="*/ 221 h 619"/>
              <a:gd name="T98" fmla="*/ 250 w 604"/>
              <a:gd name="T99" fmla="*/ 413 h 619"/>
              <a:gd name="T100" fmla="*/ 191 w 604"/>
              <a:gd name="T101" fmla="*/ 398 h 619"/>
              <a:gd name="T102" fmla="*/ 117 w 604"/>
              <a:gd name="T103" fmla="*/ 442 h 619"/>
              <a:gd name="T104" fmla="*/ 117 w 604"/>
              <a:gd name="T105" fmla="*/ 383 h 619"/>
              <a:gd name="T106" fmla="*/ 44 w 604"/>
              <a:gd name="T107" fmla="*/ 22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rgbClr val="FFFFFF"/>
          </a:solidFill>
          <a:ln>
            <a:noFill/>
          </a:ln>
          <a:effectLst/>
          <a:extLst>
            <a:ext uri="{91240B29-F687-4f45-9708-019B960494DF}"/>
            <a:ext uri="{AF507438-7753-43e0-B8FC-AC1667EBCBE1}"/>
          </a:extLst>
        </p:spPr>
        <p:txBody>
          <a:bodyPr wrap="none" lIns="91431" tIns="45716" rIns="91431"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
        <p:nvSpPr>
          <p:cNvPr id="79" name="Rectangle 78"/>
          <p:cNvSpPr/>
          <p:nvPr/>
        </p:nvSpPr>
        <p:spPr>
          <a:xfrm>
            <a:off x="1736854" y="2400777"/>
            <a:ext cx="4609740" cy="390884"/>
          </a:xfrm>
          <a:prstGeom prst="rect">
            <a:avLst/>
          </a:prstGeom>
        </p:spPr>
        <p:txBody>
          <a:bodyPr wrap="none" lIns="82304" tIns="41152" rIns="82304" bIns="41152">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45469"/>
                </a:solidFill>
                <a:effectLst/>
                <a:uLnTx/>
                <a:uFillTx/>
                <a:latin typeface="Arial" charset="0"/>
                <a:ea typeface="Arial" charset="0"/>
                <a:cs typeface="Arial" charset="0"/>
              </a:rPr>
              <a:t>Continue site maintenance / cleanup</a:t>
            </a:r>
            <a:endParaRPr kumimoji="0" lang="en-US" sz="2000" b="1" i="0" u="none" strike="noStrike" kern="1200" cap="none" spc="0" normalizeH="0" baseline="0" noProof="0" dirty="0">
              <a:ln>
                <a:noFill/>
              </a:ln>
              <a:solidFill>
                <a:srgbClr val="445469"/>
              </a:solidFill>
              <a:effectLst/>
              <a:uLnTx/>
              <a:uFillTx/>
              <a:latin typeface="Arial" charset="0"/>
              <a:ea typeface="Arial" charset="0"/>
              <a:cs typeface="Arial" charset="0"/>
            </a:endParaRPr>
          </a:p>
        </p:txBody>
      </p:sp>
      <p:sp>
        <p:nvSpPr>
          <p:cNvPr id="80" name="Oval 79"/>
          <p:cNvSpPr/>
          <p:nvPr/>
        </p:nvSpPr>
        <p:spPr bwMode="auto">
          <a:xfrm>
            <a:off x="1149500" y="2293833"/>
            <a:ext cx="573795" cy="57394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4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78" name="Freeform 127"/>
          <p:cNvSpPr>
            <a:spLocks noChangeArrowheads="1"/>
          </p:cNvSpPr>
          <p:nvPr/>
        </p:nvSpPr>
        <p:spPr bwMode="auto">
          <a:xfrm>
            <a:off x="1289575" y="2459397"/>
            <a:ext cx="310738" cy="250240"/>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7229256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 presetClass="entr" presetSubtype="4"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additive="base">
                                        <p:cTn id="17" dur="500" fill="hold"/>
                                        <p:tgtEl>
                                          <p:spTgt spid="99"/>
                                        </p:tgtEl>
                                        <p:attrNameLst>
                                          <p:attrName>ppt_x</p:attrName>
                                        </p:attrNameLst>
                                      </p:cBhvr>
                                      <p:tavLst>
                                        <p:tav tm="0">
                                          <p:val>
                                            <p:strVal val="#ppt_x"/>
                                          </p:val>
                                        </p:tav>
                                        <p:tav tm="100000">
                                          <p:val>
                                            <p:strVal val="#ppt_x"/>
                                          </p:val>
                                        </p:tav>
                                      </p:tavLst>
                                    </p:anim>
                                    <p:anim calcmode="lin" valueType="num">
                                      <p:cBhvr additive="base">
                                        <p:cTn id="18" dur="500" fill="hold"/>
                                        <p:tgtEl>
                                          <p:spTgt spid="99"/>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79" grpId="0"/>
      <p:bldP spid="80" grpId="0" animBg="1"/>
      <p:bldP spid="78" grpId="0" animBg="1"/>
    </p:bldLst>
  </p:timing>
</p:sld>
</file>

<file path=ppt/theme/theme1.xml><?xml version="1.0" encoding="utf-8"?>
<a:theme xmlns:a="http://schemas.openxmlformats.org/drawingml/2006/main" name="UTA-PPT-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509</Words>
  <Application>Microsoft Office PowerPoint</Application>
  <PresentationFormat>Widescreen</PresentationFormat>
  <Paragraphs>96</Paragraphs>
  <Slides>9</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ＭＳ Ｐゴシック</vt:lpstr>
      <vt:lpstr>Arial</vt:lpstr>
      <vt:lpstr>Calibri</vt:lpstr>
      <vt:lpstr>Gill Sans</vt:lpstr>
      <vt:lpstr>Lato</vt:lpstr>
      <vt:lpstr>Lato Light</vt:lpstr>
      <vt:lpstr>Lato Regular</vt:lpstr>
      <vt:lpstr>Open Sans Light</vt:lpstr>
      <vt:lpstr>Raleway Light</vt:lpstr>
      <vt:lpstr>Times New Roman</vt:lpstr>
      <vt:lpstr>UTA-PPT-widescreen</vt:lpstr>
      <vt:lpstr>2_Default Theme</vt:lpstr>
      <vt:lpstr>7_Default Theme</vt:lpstr>
      <vt:lpstr>Web Modernization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Arlington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Rasa, Rajeev</dc:creator>
  <cp:lastModifiedBy>Evilsizor, Daniel T</cp:lastModifiedBy>
  <cp:revision>148</cp:revision>
  <cp:lastPrinted>2018-02-23T14:59:11Z</cp:lastPrinted>
  <dcterms:created xsi:type="dcterms:W3CDTF">2017-11-30T20:19:02Z</dcterms:created>
  <dcterms:modified xsi:type="dcterms:W3CDTF">2018-02-23T16:24:45Z</dcterms:modified>
</cp:coreProperties>
</file>