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5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46" r:id="rId3"/>
    <p:sldMasterId id="2147483788" r:id="rId4"/>
    <p:sldMasterId id="2147483830" r:id="rId5"/>
    <p:sldMasterId id="2147483972" r:id="rId6"/>
  </p:sldMasterIdLst>
  <p:notesMasterIdLst>
    <p:notesMasterId r:id="rId18"/>
  </p:notesMasterIdLst>
  <p:sldIdLst>
    <p:sldId id="279" r:id="rId7"/>
    <p:sldId id="280" r:id="rId8"/>
    <p:sldId id="286" r:id="rId9"/>
    <p:sldId id="285" r:id="rId10"/>
    <p:sldId id="284" r:id="rId11"/>
    <p:sldId id="288" r:id="rId12"/>
    <p:sldId id="297" r:id="rId13"/>
    <p:sldId id="282" r:id="rId14"/>
    <p:sldId id="274" r:id="rId15"/>
    <p:sldId id="296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5" autoAdjust="0"/>
    <p:restoredTop sz="84884" autoAdjust="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D44EB-7BFC-4685-A91A-952C19D8DCC4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EF00A-52D3-4BBA-98A7-0C1C72CE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3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Contracts will impact how we utilize the product and the life of how we implement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Contract needs</a:t>
            </a:r>
            <a:r>
              <a:rPr lang="en-US" sz="1200" baseline="0" dirty="0"/>
              <a:t> to be strict enough to hold the implementation partner accountable by flexible enough for us to make adjustments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Ex. Building a home, you know what you want going in, but you want your contract to be flexible enough for you to make changes without costing you a fortune.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F50C4-9D96-AF42-84EA-6A7876EBB57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6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EF00A-52D3-4BBA-98A7-0C1C72CE92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5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EF00A-52D3-4BBA-98A7-0C1C72CE92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4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tentative idea of where we are going, the overall direction is important and that</a:t>
            </a:r>
            <a:r>
              <a:rPr lang="en-US" baseline="0" dirty="0"/>
              <a:t> is what is laid out in the SOW along with what is needed to be achieved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EF00A-52D3-4BBA-98A7-0C1C72CE92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6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967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Footnote: Tentatively planned for the beginning of January, should that change, we’ll let you know.</a:t>
            </a:r>
            <a:r>
              <a:rPr lang="en-US" i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i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EF00A-52D3-4BBA-98A7-0C1C72CE92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2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45469"/>
                </a:solidFill>
                <a:latin typeface="Lato Regular"/>
                <a:cs typeface="Lato Regular"/>
              </a:rPr>
              <a:t>Involvement through Interviews | Dept. &amp; Stakeholder Engagement</a:t>
            </a:r>
            <a:endParaRPr lang="id-ID" sz="1200" b="1" dirty="0">
              <a:solidFill>
                <a:srgbClr val="445469"/>
              </a:solidFill>
              <a:latin typeface="Lato Regular"/>
              <a:cs typeface="Lato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Left Side – Imp.</a:t>
            </a:r>
            <a:r>
              <a:rPr lang="en-US" baseline="0" dirty="0"/>
              <a:t> Partner will collect that info through requirements, templates, and audiences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Right Side – UTA’s responsibility throughout the process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Implementation Partner will interview depts.</a:t>
            </a:r>
            <a:r>
              <a:rPr lang="en-US" baseline="0" dirty="0"/>
              <a:t> To gather req. based on their needs and come up with standard templates to be used across the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How is my input going to be reflected in this process? All folks who provide input in the Imp. Partner interview process need to be identified now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EF00A-52D3-4BBA-98A7-0C1C72CE92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8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F50C4-9D96-AF42-84EA-6A7876EBB57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62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The main POC is above the Web Captain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Web Captains will be responsible for maintaining the content for the colleges.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 soon as we have the signed contract, and understand the priority of  which college is going to go first. Once we know that email it to webredesignuta.edu or Deepika </a:t>
            </a:r>
          </a:p>
          <a:p>
            <a:pPr>
              <a:spcBef>
                <a:spcPct val="0"/>
              </a:spcBef>
            </a:pPr>
            <a:endParaRPr lang="en-US" dirty="0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marL="0" marR="0" lvl="0" indent="0" algn="l" defTabSz="1030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Regular"/>
                <a:ea typeface="ＭＳ Ｐゴシック" charset="0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09763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319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837773" y="2440695"/>
            <a:ext cx="4064678" cy="382463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4898177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7033110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9161771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5954186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800" dirty="0">
                <a:solidFill>
                  <a:prstClr val="white"/>
                </a:solidFill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15078808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479155" y="1978874"/>
            <a:ext cx="4557549" cy="415528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78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7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2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41027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6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9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316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20483"/>
            <a:ext cx="12192000" cy="283844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687360" y="2163534"/>
            <a:ext cx="4422647" cy="276921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6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18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109428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36576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60960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8"/>
          </p:nvPr>
        </p:nvSpPr>
        <p:spPr>
          <a:xfrm>
            <a:off x="85344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1545" y="2195658"/>
            <a:ext cx="12191997" cy="2125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41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198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4500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7815264" y="1784351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5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2084388" y="2000250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006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841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ort-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55589" y="1692238"/>
            <a:ext cx="4030217" cy="397796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303918" y="2557198"/>
            <a:ext cx="944871" cy="257218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165167" y="2550141"/>
            <a:ext cx="896020" cy="2572188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252868" y="2267919"/>
            <a:ext cx="1889744" cy="336946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2116468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401831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8732070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7036984" y="2394392"/>
            <a:ext cx="1006768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4047873" y="2393726"/>
            <a:ext cx="920404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5140484" y="2174790"/>
            <a:ext cx="1747046" cy="311454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988484" y="1821007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6481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290292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3896747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6549859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9135071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2557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" y="1981479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2438750" y="608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50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4871863" y="198087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7299466" y="1216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299466" y="1982694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9742111" y="1982694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52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49" y="1982087"/>
            <a:ext cx="242196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320140" y="1982694"/>
            <a:ext cx="2421971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09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09473"/>
            <a:ext cx="12192000" cy="33866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3916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903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997398" y="1188270"/>
            <a:ext cx="752671" cy="213995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573307" y="1188270"/>
            <a:ext cx="803171" cy="21336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903613" y="966020"/>
            <a:ext cx="1558227" cy="27559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048741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319479746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892530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822185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ftfoli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00563" y="1779589"/>
            <a:ext cx="3194049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808913" y="1779589"/>
            <a:ext cx="3216275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210109" y="1795468"/>
            <a:ext cx="3201554" cy="22510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701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7" y="162540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19" y="1614260"/>
            <a:ext cx="4695167" cy="46342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3" y="3933267"/>
            <a:ext cx="2317410" cy="2315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1421883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113147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21883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113147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253394" y="143310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3655472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057550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459628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253394" y="383372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3655472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6057550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8459628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81158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915403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01922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08155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511974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682631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458653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906609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272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837773" y="2440695"/>
            <a:ext cx="4064678" cy="382463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4898177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7033110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9161771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5954186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29202083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4953001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420342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State C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95339" y="4035041"/>
            <a:ext cx="2986294" cy="206536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604299" y="1405566"/>
            <a:ext cx="2984501" cy="206536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601740" y="4035041"/>
            <a:ext cx="2986294" cy="206536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72862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5279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736632" y="6166624"/>
            <a:ext cx="4562037" cy="6913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182423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347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3101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dul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1704406"/>
            <a:ext cx="12192001" cy="40215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89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138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284558" y="2501224"/>
            <a:ext cx="3349748" cy="208515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1545" y="2195658"/>
            <a:ext cx="12192000" cy="2125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4372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/>
          </p:cNvSpPr>
          <p:nvPr userDrawn="1">
            <p:ph type="pic" sz="quarter" idx="13"/>
          </p:nvPr>
        </p:nvSpPr>
        <p:spPr>
          <a:xfrm>
            <a:off x="4303918" y="2557197"/>
            <a:ext cx="944871" cy="2572188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 userDrawn="1">
            <p:ph type="pic" sz="quarter" idx="14"/>
          </p:nvPr>
        </p:nvSpPr>
        <p:spPr>
          <a:xfrm>
            <a:off x="1165167" y="2550141"/>
            <a:ext cx="896020" cy="2572188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2252868" y="2267919"/>
            <a:ext cx="1889744" cy="336946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 Desig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733763" y="2716517"/>
            <a:ext cx="740857" cy="212218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303918" y="2716517"/>
            <a:ext cx="783757" cy="212218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2645977" y="2485758"/>
            <a:ext cx="1512828" cy="274029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03461" y="2504349"/>
            <a:ext cx="1381750" cy="2452906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34346" y="2504349"/>
            <a:ext cx="1381750" cy="2452906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520947" y="2504349"/>
            <a:ext cx="1381750" cy="2452906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78894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3230219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5576674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7" y="162540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69719" y="1614260"/>
            <a:ext cx="4695167" cy="46342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397693" y="3933267"/>
            <a:ext cx="2317411" cy="2315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253394" y="143310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3655472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057550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459628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253394" y="383372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3655472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6057550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8459628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408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181158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4915403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1922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3408155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511974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6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870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37773" y="2440695"/>
            <a:ext cx="4064678" cy="382463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898177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033110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161771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101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993246"/>
            <a:ext cx="4058337" cy="2635316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16673" y="1993246"/>
            <a:ext cx="4059266" cy="2635316"/>
          </a:xfrm>
        </p:spPr>
      </p:sp>
    </p:spTree>
    <p:extLst>
      <p:ext uri="{BB962C8B-B14F-4D97-AF65-F5344CB8AC3E}">
        <p14:creationId xmlns:p14="http://schemas.microsoft.com/office/powerpoint/2010/main" val="41665945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s">
    <p:bg>
      <p:bgPr>
        <a:solidFill>
          <a:srgbClr val="192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427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98930" y="2028992"/>
            <a:ext cx="1405499" cy="248266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818152" y="2051272"/>
            <a:ext cx="1405499" cy="248266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9249" y="2328240"/>
            <a:ext cx="1669402" cy="2974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159821" y="152400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322101" y="152400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159821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2322101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155467" y="385332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2322101" y="385332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3484381" y="385332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155467" y="501455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2322101" y="501455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3484381" y="501455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3482768" y="152400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4649403" y="152400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3482768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4649403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4" name="Picture Placeholder 13"/>
          <p:cNvSpPr>
            <a:spLocks noGrp="1" noChangeAspect="1"/>
          </p:cNvSpPr>
          <p:nvPr>
            <p:ph type="pic" sz="quarter" idx="32"/>
          </p:nvPr>
        </p:nvSpPr>
        <p:spPr>
          <a:xfrm>
            <a:off x="4645047" y="385332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7" name="Picture Placeholder 13"/>
          <p:cNvSpPr>
            <a:spLocks noGrp="1" noChangeAspect="1"/>
          </p:cNvSpPr>
          <p:nvPr>
            <p:ph type="pic" sz="quarter" idx="35"/>
          </p:nvPr>
        </p:nvSpPr>
        <p:spPr>
          <a:xfrm>
            <a:off x="4645047" y="501455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37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Servic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779434" y="4164702"/>
            <a:ext cx="1693333" cy="169333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622815" y="4164702"/>
            <a:ext cx="1693333" cy="169333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458039" y="4164702"/>
            <a:ext cx="2680334" cy="169333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813397" y="1961357"/>
            <a:ext cx="2681192" cy="360283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4118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Tablet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979370" y="2813511"/>
            <a:ext cx="4179946" cy="311417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4025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2157946" y="2113523"/>
            <a:ext cx="2023339" cy="271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084512" y="2115536"/>
            <a:ext cx="2020987" cy="270556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7940439" y="2115536"/>
            <a:ext cx="2024936" cy="270556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69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65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4218185" y="2054290"/>
            <a:ext cx="3340603" cy="1892739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2684333" y="3930189"/>
            <a:ext cx="458889" cy="818462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525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26"/>
          </p:nvPr>
        </p:nvSpPr>
        <p:spPr>
          <a:xfrm>
            <a:off x="7080920" y="3356090"/>
            <a:ext cx="2127998" cy="13562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3321915" y="3279088"/>
            <a:ext cx="1127325" cy="1451271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698661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laptop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093775" y="2489880"/>
            <a:ext cx="2996028" cy="185500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241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s_laptop2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48154" y="3102839"/>
            <a:ext cx="2996028" cy="185500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923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03896" y="146830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566176" y="146830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403896" y="26295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2566176" y="26295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218037" y="146518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8384673" y="146518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9546952" y="146518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7218037" y="262641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8384673" y="262641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9546952" y="262641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3726843" y="146830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4893478" y="146830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6055758" y="146830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3726843" y="26295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4893478" y="26295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6055758" y="26295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99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499716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5294137" y="1549660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6890925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8446508" y="1549660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9899557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7422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367427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92613" y="936448"/>
            <a:ext cx="3836072" cy="23917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512991" y="1121921"/>
            <a:ext cx="1570386" cy="18824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95316" y="1110581"/>
            <a:ext cx="1604415" cy="18824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8088241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64160" y="1968041"/>
            <a:ext cx="5050818" cy="36095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63724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148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1573819" y="2261400"/>
            <a:ext cx="1641346" cy="17751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5621501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phon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4248101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744844" y="1784818"/>
            <a:ext cx="752671" cy="213995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320753" y="1784818"/>
            <a:ext cx="751282" cy="21336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651059" y="1553611"/>
            <a:ext cx="1524902" cy="2744087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99291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929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devic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-11544" y="-34642"/>
            <a:ext cx="12211914" cy="53117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68481" y="2327763"/>
            <a:ext cx="1895377" cy="335461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3230219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997398" y="1188270"/>
            <a:ext cx="752671" cy="213995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573307" y="1188270"/>
            <a:ext cx="803171" cy="21336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903613" y="966020"/>
            <a:ext cx="1558227" cy="27559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536159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20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4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7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148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1573819" y="2261400"/>
            <a:ext cx="1641346" cy="17751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229249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86988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64496" y="2172280"/>
            <a:ext cx="1900261" cy="33642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428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33219" y="2217406"/>
            <a:ext cx="3956709" cy="2439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09177" y="1789726"/>
            <a:ext cx="2670196" cy="359932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03277" y="2174168"/>
            <a:ext cx="3791521" cy="281698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_macbook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46984" y="2196447"/>
            <a:ext cx="4254375" cy="264940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05605" y="1433821"/>
            <a:ext cx="2938031" cy="16693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66848" y="1437127"/>
            <a:ext cx="2938031" cy="16693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935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1012500" y="1876778"/>
            <a:ext cx="91428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4311214" y="1876778"/>
            <a:ext cx="91428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7499864" y="1876778"/>
            <a:ext cx="91428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5101619"/>
      </p:ext>
    </p:extLst>
  </p:cSld>
  <p:clrMapOvr>
    <a:masterClrMapping/>
  </p:clrMapOvr>
  <p:transition spd="med" advClick="0" advTm="2000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587" y="1810374"/>
            <a:ext cx="12192000" cy="26749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714958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18367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19846"/>
            <a:ext cx="10972800" cy="1143004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4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466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2351904"/>
            <a:ext cx="4058337" cy="197700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16673" y="2351904"/>
            <a:ext cx="4059266" cy="1977002"/>
          </a:xfrm>
        </p:spPr>
      </p:sp>
    </p:spTree>
    <p:extLst>
      <p:ext uri="{BB962C8B-B14F-4D97-AF65-F5344CB8AC3E}">
        <p14:creationId xmlns:p14="http://schemas.microsoft.com/office/powerpoint/2010/main" val="969678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edul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2152185"/>
            <a:ext cx="12192001" cy="302224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05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201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5490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64160" y="2338101"/>
            <a:ext cx="5050818" cy="2705357"/>
          </a:xfrm>
        </p:spPr>
        <p:txBody>
          <a:bodyPr>
            <a:normAutofit/>
          </a:bodyPr>
          <a:lstStyle>
            <a:lvl1pPr marL="0" indent="0">
              <a:buNone/>
              <a:defRPr sz="1201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74622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02566"/>
          </a:xfrm>
        </p:spPr>
        <p:txBody>
          <a:bodyPr>
            <a:normAutofit/>
          </a:bodyPr>
          <a:lstStyle>
            <a:lvl1pPr>
              <a:defRPr sz="13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283185" y="6211230"/>
            <a:ext cx="3569319" cy="5352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35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85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4572299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192105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499716" y="2118731"/>
            <a:ext cx="631101" cy="588274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5294137" y="2116428"/>
            <a:ext cx="631101" cy="588274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6890925" y="2118731"/>
            <a:ext cx="631101" cy="588274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8446508" y="2116428"/>
            <a:ext cx="631101" cy="588274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9899557" y="2118731"/>
            <a:ext cx="631101" cy="588274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9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0771" y="175589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011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1545" y="2195658"/>
            <a:ext cx="12192000" cy="205295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3605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201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1573819" y="2408665"/>
            <a:ext cx="1641347" cy="1405054"/>
          </a:xfrm>
        </p:spPr>
        <p:txBody>
          <a:bodyPr>
            <a:normAutofit/>
          </a:bodyPr>
          <a:lstStyle>
            <a:lvl1pPr marL="0" indent="0">
              <a:buNone/>
              <a:defRPr sz="120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26400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62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736632" y="6166625"/>
            <a:ext cx="4562037" cy="6913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35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24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98930" y="2375210"/>
            <a:ext cx="1405499" cy="1862254"/>
          </a:xfrm>
        </p:spPr>
        <p:txBody>
          <a:bodyPr>
            <a:normAutofit/>
          </a:bodyPr>
          <a:lstStyle>
            <a:lvl1pPr marL="0" indent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818152" y="2397490"/>
            <a:ext cx="1405499" cy="1862254"/>
          </a:xfrm>
        </p:spPr>
        <p:txBody>
          <a:bodyPr>
            <a:normAutofit/>
          </a:bodyPr>
          <a:lstStyle>
            <a:lvl1pPr marL="0" indent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03462" y="2709747"/>
            <a:ext cx="1381750" cy="1873405"/>
          </a:xfrm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34347" y="2709747"/>
            <a:ext cx="1381750" cy="1873405"/>
          </a:xfrm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520947" y="2709747"/>
            <a:ext cx="1381750" cy="1873405"/>
          </a:xfrm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9249" y="2598233"/>
            <a:ext cx="1669402" cy="2241396"/>
          </a:xfrm>
        </p:spPr>
        <p:txBody>
          <a:bodyPr>
            <a:normAutofit/>
          </a:bodyPr>
          <a:lstStyle>
            <a:lvl1pPr marL="0" indent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phon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4043486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744845" y="2175648"/>
            <a:ext cx="752671" cy="1610554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320754" y="2174488"/>
            <a:ext cx="751281" cy="1605775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632733" y="2007219"/>
            <a:ext cx="1543227" cy="2047418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913030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3230219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997398" y="1739590"/>
            <a:ext cx="752671" cy="158863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573307" y="1739590"/>
            <a:ext cx="803171" cy="158228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903613" y="1561170"/>
            <a:ext cx="1558227" cy="2074128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215357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3230219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750742"/>
            <a:ext cx="2360858" cy="32004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87765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5581" y="1729974"/>
            <a:ext cx="8754092" cy="413237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132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/>
          </p:cNvSpPr>
          <p:nvPr userDrawn="1">
            <p:ph type="pic" sz="quarter" idx="13"/>
          </p:nvPr>
        </p:nvSpPr>
        <p:spPr>
          <a:xfrm>
            <a:off x="4303919" y="2761407"/>
            <a:ext cx="944871" cy="1966710"/>
          </a:xfrm>
        </p:spPr>
        <p:txBody>
          <a:bodyPr>
            <a:normAutofit/>
          </a:bodyPr>
          <a:lstStyle>
            <a:lvl1pPr marL="0" indent="0">
              <a:buNone/>
              <a:defRPr sz="525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 userDrawn="1">
            <p:ph type="pic" sz="quarter" idx="14"/>
          </p:nvPr>
        </p:nvSpPr>
        <p:spPr>
          <a:xfrm>
            <a:off x="1165167" y="2754351"/>
            <a:ext cx="896020" cy="1966710"/>
          </a:xfrm>
        </p:spPr>
        <p:txBody>
          <a:bodyPr>
            <a:normAutofit/>
          </a:bodyPr>
          <a:lstStyle>
            <a:lvl1pPr marL="0" indent="0">
              <a:buNone/>
              <a:defRPr sz="525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2252868" y="2542478"/>
            <a:ext cx="1889744" cy="2520176"/>
          </a:xfrm>
        </p:spPr>
        <p:txBody>
          <a:bodyPr>
            <a:normAutofit/>
          </a:bodyPr>
          <a:lstStyle>
            <a:lvl1pPr marL="0" indent="0">
              <a:buNone/>
              <a:defRPr sz="52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devic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68482" y="2564780"/>
            <a:ext cx="1895377" cy="2564781"/>
          </a:xfrm>
        </p:spPr>
        <p:txBody>
          <a:bodyPr>
            <a:normAutofit/>
          </a:bodyPr>
          <a:lstStyle>
            <a:lvl1pPr>
              <a:defRPr sz="1201"/>
            </a:lvl1pPr>
          </a:lstStyle>
          <a:p>
            <a:endParaRPr lang="en-US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-11544" y="-1"/>
            <a:ext cx="12211914" cy="4815420"/>
          </a:xfrm>
        </p:spPr>
        <p:txBody>
          <a:bodyPr>
            <a:normAutofit/>
          </a:bodyPr>
          <a:lstStyle>
            <a:lvl1pPr marL="0" indent="0">
              <a:buNone/>
              <a:defRPr sz="1201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367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pp Desig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733764" y="2877014"/>
            <a:ext cx="740857" cy="1628079"/>
          </a:xfrm>
        </p:spPr>
        <p:txBody>
          <a:bodyPr>
            <a:normAutofit/>
          </a:bodyPr>
          <a:lstStyle>
            <a:lvl1pPr marL="0" indent="0">
              <a:buNone/>
              <a:defRPr sz="525"/>
            </a:lvl1pPr>
          </a:lstStyle>
          <a:p>
            <a:endParaRPr lang="en-US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309912" y="2877014"/>
            <a:ext cx="783757" cy="1628079"/>
          </a:xfrm>
        </p:spPr>
        <p:txBody>
          <a:bodyPr>
            <a:normAutofit/>
          </a:bodyPr>
          <a:lstStyle>
            <a:lvl1pPr marL="0" indent="0">
              <a:buNone/>
              <a:defRPr sz="525"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2645976" y="2716517"/>
            <a:ext cx="1512829" cy="2063022"/>
          </a:xfrm>
        </p:spPr>
        <p:txBody>
          <a:bodyPr>
            <a:normAutofit/>
          </a:bodyPr>
          <a:lstStyle>
            <a:lvl1pPr marL="0" indent="0">
              <a:buNone/>
              <a:defRPr sz="52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813397" y="2332514"/>
            <a:ext cx="2681192" cy="2700196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93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_Tablet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979370" y="2975620"/>
            <a:ext cx="4179945" cy="2325097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84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2157947" y="2440624"/>
            <a:ext cx="2023339" cy="2014158"/>
          </a:xfrm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084513" y="2440984"/>
            <a:ext cx="2020987" cy="2003972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7940439" y="2440984"/>
            <a:ext cx="2024936" cy="2003972"/>
          </a:xfrm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50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_laptop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093775" y="2724476"/>
            <a:ext cx="2996028" cy="1391617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95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284558" y="2732987"/>
            <a:ext cx="3349748" cy="1555914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vices_laptop2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48154" y="3184315"/>
            <a:ext cx="2996028" cy="1391617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47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4218185" y="2396610"/>
            <a:ext cx="3340603" cy="1408882"/>
          </a:xfrm>
        </p:spPr>
        <p:txBody>
          <a:bodyPr anchor="t">
            <a:normAutofit/>
          </a:bodyPr>
          <a:lstStyle>
            <a:lvl1pPr marL="0" indent="0" algn="ctr">
              <a:buNone/>
              <a:defRPr sz="825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2669720" y="3807654"/>
            <a:ext cx="458889" cy="619424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394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26"/>
          </p:nvPr>
        </p:nvSpPr>
        <p:spPr>
          <a:xfrm>
            <a:off x="7080920" y="3369300"/>
            <a:ext cx="2127997" cy="1022437"/>
          </a:xfrm>
        </p:spPr>
        <p:txBody>
          <a:bodyPr anchor="t">
            <a:normAutofit/>
          </a:bodyPr>
          <a:lstStyle>
            <a:lvl1pPr marL="0" indent="0" algn="ctr">
              <a:buNone/>
              <a:defRPr sz="75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3321916" y="3300698"/>
            <a:ext cx="1127325" cy="1105760"/>
          </a:xfrm>
        </p:spPr>
        <p:txBody>
          <a:bodyPr anchor="t">
            <a:normAutofit/>
          </a:bodyPr>
          <a:lstStyle>
            <a:lvl1pPr marL="0" indent="0" algn="ctr">
              <a:buNone/>
              <a:defRPr sz="75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0240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580" y="1600202"/>
            <a:ext cx="8754093" cy="4384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7664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0"/>
            <a:ext cx="12192003" cy="357952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92613" y="1559099"/>
            <a:ext cx="3836073" cy="1769122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509175" y="1706747"/>
            <a:ext cx="1570387" cy="1403674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95316" y="1689733"/>
            <a:ext cx="1604415" cy="1392474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94305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7" y="2082930"/>
            <a:ext cx="2317411" cy="172922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69719" y="2082930"/>
            <a:ext cx="4695167" cy="345985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397693" y="3812154"/>
            <a:ext cx="2317411" cy="173063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253394" y="2101918"/>
            <a:ext cx="2395728" cy="1970600"/>
          </a:xfrm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3655472" y="2096429"/>
            <a:ext cx="2395728" cy="1970600"/>
          </a:xfrm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057550" y="2096429"/>
            <a:ext cx="2395728" cy="1970600"/>
          </a:xfrm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459628" y="2096429"/>
            <a:ext cx="2395728" cy="1970600"/>
          </a:xfrm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253395" y="4072518"/>
            <a:ext cx="2393286" cy="1952244"/>
          </a:xfrm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3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3655473" y="4068590"/>
            <a:ext cx="2393286" cy="1952244"/>
          </a:xfrm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6057551" y="4067423"/>
            <a:ext cx="2393286" cy="1952244"/>
          </a:xfrm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8459629" y="4067423"/>
            <a:ext cx="2393286" cy="1952244"/>
          </a:xfrm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015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1811583" y="2269971"/>
            <a:ext cx="2357967" cy="1769364"/>
          </a:xfrm>
          <a:prstGeom prst="ellipse">
            <a:avLst/>
          </a:prstGeom>
        </p:spPr>
        <p:txBody>
          <a:bodyPr/>
          <a:lstStyle>
            <a:lvl1pPr marL="0" marR="0" indent="0" algn="l" defTabSz="68584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4915403" y="2269971"/>
            <a:ext cx="2357967" cy="1769364"/>
          </a:xfrm>
          <a:prstGeom prst="ellipse">
            <a:avLst/>
          </a:prstGeom>
        </p:spPr>
        <p:txBody>
          <a:bodyPr/>
          <a:lstStyle>
            <a:lvl1pPr marL="0" marR="0" indent="0" algn="l" defTabSz="68584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19223" y="2269971"/>
            <a:ext cx="2357967" cy="1769364"/>
          </a:xfrm>
          <a:prstGeom prst="ellipse">
            <a:avLst/>
          </a:prstGeom>
        </p:spPr>
        <p:txBody>
          <a:bodyPr/>
          <a:lstStyle>
            <a:lvl1pPr marL="0" marR="0" indent="0" algn="l" defTabSz="68584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3408155" y="4193038"/>
            <a:ext cx="2357967" cy="1769364"/>
          </a:xfrm>
          <a:prstGeom prst="ellipse">
            <a:avLst/>
          </a:prstGeom>
        </p:spPr>
        <p:txBody>
          <a:bodyPr/>
          <a:lstStyle>
            <a:lvl1pPr marL="0" marR="0" indent="0" algn="l" defTabSz="68584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511975" y="4193038"/>
            <a:ext cx="2357967" cy="1769364"/>
          </a:xfrm>
          <a:prstGeom prst="ellipse">
            <a:avLst/>
          </a:prstGeom>
        </p:spPr>
        <p:txBody>
          <a:bodyPr/>
          <a:lstStyle>
            <a:lvl1pPr marL="0" marR="0" indent="0" algn="l" defTabSz="68584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216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33498" y="2687579"/>
            <a:ext cx="4064678" cy="2954939"/>
          </a:xfrm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898177" y="4122191"/>
            <a:ext cx="2144481" cy="1520327"/>
          </a:xfrm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033110" y="4122191"/>
            <a:ext cx="2144481" cy="1520327"/>
          </a:xfrm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161771" y="4122191"/>
            <a:ext cx="2144481" cy="1520327"/>
          </a:xfrm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7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72053" y="4765094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512069" y="4764887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3552755" y="4764887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4592771" y="4764887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472053" y="2186901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2512069" y="2186694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3552755" y="2186694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4592771" y="2186694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13"/>
          <p:cNvSpPr>
            <a:spLocks noGrp="1" noChangeAspect="1"/>
          </p:cNvSpPr>
          <p:nvPr>
            <p:ph type="pic" sz="quarter" idx="32"/>
          </p:nvPr>
        </p:nvSpPr>
        <p:spPr>
          <a:xfrm>
            <a:off x="1472053" y="3046437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 noChangeAspect="1"/>
          </p:cNvSpPr>
          <p:nvPr>
            <p:ph type="pic" sz="quarter" idx="33"/>
          </p:nvPr>
        </p:nvSpPr>
        <p:spPr>
          <a:xfrm>
            <a:off x="2512069" y="3046229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34"/>
          </p:nvPr>
        </p:nvSpPr>
        <p:spPr>
          <a:xfrm>
            <a:off x="3552755" y="3046229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 noChangeAspect="1"/>
          </p:cNvSpPr>
          <p:nvPr>
            <p:ph type="pic" sz="quarter" idx="35"/>
          </p:nvPr>
        </p:nvSpPr>
        <p:spPr>
          <a:xfrm>
            <a:off x="4592771" y="3046229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5" name="Picture Placeholder 13"/>
          <p:cNvSpPr>
            <a:spLocks noGrp="1" noChangeAspect="1"/>
          </p:cNvSpPr>
          <p:nvPr>
            <p:ph type="pic" sz="quarter" idx="36"/>
          </p:nvPr>
        </p:nvSpPr>
        <p:spPr>
          <a:xfrm>
            <a:off x="1472053" y="3905766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6" name="Picture Placeholder 13"/>
          <p:cNvSpPr>
            <a:spLocks noGrp="1" noChangeAspect="1"/>
          </p:cNvSpPr>
          <p:nvPr>
            <p:ph type="pic" sz="quarter" idx="37"/>
          </p:nvPr>
        </p:nvSpPr>
        <p:spPr>
          <a:xfrm>
            <a:off x="2512069" y="3905558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8" name="Picture Placeholder 13"/>
          <p:cNvSpPr>
            <a:spLocks noGrp="1" noChangeAspect="1"/>
          </p:cNvSpPr>
          <p:nvPr>
            <p:ph type="pic" sz="quarter" idx="38"/>
          </p:nvPr>
        </p:nvSpPr>
        <p:spPr>
          <a:xfrm>
            <a:off x="3552755" y="3905558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9" name="Picture Placeholder 13"/>
          <p:cNvSpPr>
            <a:spLocks noGrp="1" noChangeAspect="1"/>
          </p:cNvSpPr>
          <p:nvPr>
            <p:ph type="pic" sz="quarter" idx="39"/>
          </p:nvPr>
        </p:nvSpPr>
        <p:spPr>
          <a:xfrm>
            <a:off x="4592771" y="3905558"/>
            <a:ext cx="1040686" cy="85953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8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28250" y="205683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572679" y="205683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155136" y="205683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8301289" y="205683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9447442" y="205683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3712330" y="205683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4864986" y="205683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6010707" y="205683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1428250" y="305268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2572679" y="305268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7155136" y="305268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32"/>
          </p:nvPr>
        </p:nvSpPr>
        <p:spPr>
          <a:xfrm>
            <a:off x="8301289" y="305268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33"/>
          </p:nvPr>
        </p:nvSpPr>
        <p:spPr>
          <a:xfrm>
            <a:off x="9447442" y="305268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34"/>
          </p:nvPr>
        </p:nvSpPr>
        <p:spPr>
          <a:xfrm>
            <a:off x="3712330" y="305268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35"/>
          </p:nvPr>
        </p:nvSpPr>
        <p:spPr>
          <a:xfrm>
            <a:off x="4864986" y="305268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36"/>
          </p:nvPr>
        </p:nvSpPr>
        <p:spPr>
          <a:xfrm>
            <a:off x="6010707" y="3052688"/>
            <a:ext cx="1146153" cy="99585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80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Servic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779434" y="4164702"/>
            <a:ext cx="1693333" cy="131054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622816" y="4164702"/>
            <a:ext cx="1693333" cy="131054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458039" y="4164702"/>
            <a:ext cx="2680333" cy="131054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State C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782551" y="4280363"/>
            <a:ext cx="2652398" cy="1723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Drag picture to placeholder or click icon to add</a:t>
            </a:r>
            <a:endParaRPr lang="id-ID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788952" y="4280363"/>
            <a:ext cx="2652398" cy="1723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Drag picture to placeholder or click icon to add</a:t>
            </a:r>
            <a:endParaRPr lang="id-ID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55740" y="1948575"/>
            <a:ext cx="2652398" cy="1723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Drag picture to placeholder or click icon to add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6611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s">
    <p:bg>
      <p:bgPr>
        <a:solidFill>
          <a:srgbClr val="192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83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3874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8165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9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846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846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9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6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846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846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393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479155" y="1978874"/>
            <a:ext cx="4557549" cy="415528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433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7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800" dirty="0">
                <a:solidFill>
                  <a:prstClr val="white"/>
                </a:solidFill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17126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2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893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20483"/>
            <a:ext cx="12192000" cy="283844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687360" y="2163534"/>
            <a:ext cx="4422647" cy="276921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18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109428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36576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60960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8"/>
          </p:nvPr>
        </p:nvSpPr>
        <p:spPr>
          <a:xfrm>
            <a:off x="85344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1545" y="2195658"/>
            <a:ext cx="12191997" cy="2125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38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198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4500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7815264" y="1784351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21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2084388" y="2000250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97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0771" y="175589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21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ort-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55589" y="1692238"/>
            <a:ext cx="4030217" cy="397796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303918" y="2557198"/>
            <a:ext cx="944871" cy="257218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165167" y="2550141"/>
            <a:ext cx="896020" cy="2572188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252868" y="2267919"/>
            <a:ext cx="1889744" cy="336946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2116468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401831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8732070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7036984" y="2394392"/>
            <a:ext cx="1006768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4047873" y="2393726"/>
            <a:ext cx="920404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5140484" y="2174790"/>
            <a:ext cx="1747046" cy="311454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988484" y="1821007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0539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290292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3896747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6549859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9135071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76996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" y="1981479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2438750" y="608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50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4871863" y="198087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7299466" y="1216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299466" y="1982694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9742111" y="1982694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48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49" y="1982087"/>
            <a:ext cx="242196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320140" y="1982694"/>
            <a:ext cx="2421971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28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09473"/>
            <a:ext cx="12192000" cy="33866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2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3552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337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997398" y="1188270"/>
            <a:ext cx="752671" cy="213995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573307" y="1188270"/>
            <a:ext cx="803171" cy="21336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903613" y="966020"/>
            <a:ext cx="1558227" cy="27559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483967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800" dirty="0">
                <a:solidFill>
                  <a:prstClr val="white"/>
                </a:solidFill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421496534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659595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847827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ftfoli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00563" y="1779589"/>
            <a:ext cx="3194049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808913" y="1779589"/>
            <a:ext cx="3216275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210109" y="1795468"/>
            <a:ext cx="3201554" cy="22510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897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7" y="162540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19" y="1614260"/>
            <a:ext cx="4695167" cy="46342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3" y="3933267"/>
            <a:ext cx="2317410" cy="2315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1421883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113147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21883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113147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253394" y="143310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3655472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057550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459628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253394" y="383372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3655472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6057550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8459628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81158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915403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01922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08155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511974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682631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458653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906609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50.xml"/><Relationship Id="rId47" Type="http://schemas.openxmlformats.org/officeDocument/2006/relationships/slideLayout" Target="../slideLayouts/slideLayout55.xml"/><Relationship Id="rId50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40" Type="http://schemas.openxmlformats.org/officeDocument/2006/relationships/slideLayout" Target="../slideLayouts/slideLayout48.xml"/><Relationship Id="rId45" Type="http://schemas.openxmlformats.org/officeDocument/2006/relationships/slideLayout" Target="../slideLayouts/slideLayout53.xml"/><Relationship Id="rId53" Type="http://schemas.openxmlformats.org/officeDocument/2006/relationships/slideLayout" Target="../slideLayouts/slideLayout61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60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51.xml"/><Relationship Id="rId48" Type="http://schemas.openxmlformats.org/officeDocument/2006/relationships/slideLayout" Target="../slideLayouts/slideLayout56.xml"/><Relationship Id="rId8" Type="http://schemas.openxmlformats.org/officeDocument/2006/relationships/slideLayout" Target="../slideLayouts/slideLayout16.xml"/><Relationship Id="rId51" Type="http://schemas.openxmlformats.org/officeDocument/2006/relationships/slideLayout" Target="../slideLayouts/slideLayout59.xml"/><Relationship Id="rId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28.xml"/><Relationship Id="rId41" Type="http://schemas.openxmlformats.org/officeDocument/2006/relationships/slideLayout" Target="../slideLayouts/slideLayout49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49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9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22.xml"/><Relationship Id="rId34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41" Type="http://schemas.openxmlformats.org/officeDocument/2006/relationships/theme" Target="../theme/theme4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33.xml"/><Relationship Id="rId37" Type="http://schemas.openxmlformats.org/officeDocument/2006/relationships/slideLayout" Target="../slideLayouts/slideLayout138.xml"/><Relationship Id="rId40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36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Relationship Id="rId35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34.xml"/><Relationship Id="rId38" Type="http://schemas.openxmlformats.org/officeDocument/2006/relationships/slideLayout" Target="../slideLayouts/slideLayout13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26" Type="http://schemas.openxmlformats.org/officeDocument/2006/relationships/slideLayout" Target="../slideLayouts/slideLayout167.xml"/><Relationship Id="rId39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62.xml"/><Relationship Id="rId34" Type="http://schemas.openxmlformats.org/officeDocument/2006/relationships/slideLayout" Target="../slideLayouts/slideLayout175.xml"/><Relationship Id="rId42" Type="http://schemas.openxmlformats.org/officeDocument/2006/relationships/theme" Target="../theme/theme5.xml"/><Relationship Id="rId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61.xml"/><Relationship Id="rId29" Type="http://schemas.openxmlformats.org/officeDocument/2006/relationships/slideLayout" Target="../slideLayouts/slideLayout170.xml"/><Relationship Id="rId41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24" Type="http://schemas.openxmlformats.org/officeDocument/2006/relationships/slideLayout" Target="../slideLayouts/slideLayout165.xml"/><Relationship Id="rId32" Type="http://schemas.openxmlformats.org/officeDocument/2006/relationships/slideLayout" Target="../slideLayouts/slideLayout173.xml"/><Relationship Id="rId37" Type="http://schemas.openxmlformats.org/officeDocument/2006/relationships/slideLayout" Target="../slideLayouts/slideLayout178.xml"/><Relationship Id="rId40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23" Type="http://schemas.openxmlformats.org/officeDocument/2006/relationships/slideLayout" Target="../slideLayouts/slideLayout164.xml"/><Relationship Id="rId28" Type="http://schemas.openxmlformats.org/officeDocument/2006/relationships/slideLayout" Target="../slideLayouts/slideLayout169.xml"/><Relationship Id="rId36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51.xml"/><Relationship Id="rId19" Type="http://schemas.openxmlformats.org/officeDocument/2006/relationships/slideLayout" Target="../slideLayouts/slideLayout160.xml"/><Relationship Id="rId31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Relationship Id="rId22" Type="http://schemas.openxmlformats.org/officeDocument/2006/relationships/slideLayout" Target="../slideLayouts/slideLayout163.xml"/><Relationship Id="rId27" Type="http://schemas.openxmlformats.org/officeDocument/2006/relationships/slideLayout" Target="../slideLayouts/slideLayout168.xml"/><Relationship Id="rId30" Type="http://schemas.openxmlformats.org/officeDocument/2006/relationships/slideLayout" Target="../slideLayouts/slideLayout171.xml"/><Relationship Id="rId35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5" Type="http://schemas.openxmlformats.org/officeDocument/2006/relationships/slideLayout" Target="../slideLayouts/slideLayout166.xml"/><Relationship Id="rId33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1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8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fld id="{48F63A3B-78C7-47BE-AE5E-E10140E04643}" type="slidenum">
              <a:rPr lang="en-US" smtClean="0">
                <a:solidFill>
                  <a:srgbClr val="445469">
                    <a:tint val="75000"/>
                  </a:srgbClr>
                </a:solidFill>
              </a:rPr>
              <a:pPr defTabSz="914217"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8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0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9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819" r:id="rId30"/>
    <p:sldLayoutId id="2147483820" r:id="rId31"/>
    <p:sldLayoutId id="2147483821" r:id="rId32"/>
    <p:sldLayoutId id="2147483822" r:id="rId33"/>
    <p:sldLayoutId id="2147483823" r:id="rId34"/>
    <p:sldLayoutId id="2147483824" r:id="rId35"/>
    <p:sldLayoutId id="2147483825" r:id="rId36"/>
    <p:sldLayoutId id="2147483826" r:id="rId37"/>
    <p:sldLayoutId id="2147483827" r:id="rId38"/>
    <p:sldLayoutId id="2147483828" r:id="rId39"/>
    <p:sldLayoutId id="2147483829" r:id="rId4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59" r:id="rId29"/>
    <p:sldLayoutId id="2147483860" r:id="rId30"/>
    <p:sldLayoutId id="2147483861" r:id="rId31"/>
    <p:sldLayoutId id="2147483862" r:id="rId32"/>
    <p:sldLayoutId id="2147483863" r:id="rId33"/>
    <p:sldLayoutId id="2147483864" r:id="rId34"/>
    <p:sldLayoutId id="2147483865" r:id="rId35"/>
    <p:sldLayoutId id="2147483866" r:id="rId36"/>
    <p:sldLayoutId id="2147483867" r:id="rId37"/>
    <p:sldLayoutId id="2147483868" r:id="rId38"/>
    <p:sldLayoutId id="2147483869" r:id="rId39"/>
    <p:sldLayoutId id="2147483870" r:id="rId40"/>
    <p:sldLayoutId id="2147483871" r:id="rId41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2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bResdesignTeam@ut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ebResdesignTeam@uta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16839" y="4048732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/>
              <a:t>Web Modernization Program</a:t>
            </a:r>
          </a:p>
        </p:txBody>
      </p:sp>
      <p:sp>
        <p:nvSpPr>
          <p:cNvPr id="4" name="Subtitle 11"/>
          <p:cNvSpPr txBox="1">
            <a:spLocks/>
          </p:cNvSpPr>
          <p:nvPr/>
        </p:nvSpPr>
        <p:spPr>
          <a:xfrm>
            <a:off x="505616" y="5191732"/>
            <a:ext cx="10964334" cy="1066800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Dec.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7, 2017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7813" y="5053315"/>
            <a:ext cx="67665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815050" y="6396948"/>
            <a:ext cx="3376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WebResdesignTeam@uta.edu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57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759608" y="126945"/>
            <a:ext cx="10434319" cy="1039544"/>
            <a:chOff x="6361236" y="483017"/>
            <a:chExt cx="11655185" cy="2079087"/>
          </a:xfrm>
        </p:grpSpPr>
        <p:sp>
          <p:nvSpPr>
            <p:cNvPr id="53" name="TextBox 52"/>
            <p:cNvSpPr txBox="1"/>
            <p:nvPr/>
          </p:nvSpPr>
          <p:spPr>
            <a:xfrm>
              <a:off x="7170918" y="483017"/>
              <a:ext cx="9994751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 defTabSz="914217"/>
              <a:r>
                <a:rPr lang="en-US" sz="44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Project Advocates</a:t>
              </a:r>
              <a:endParaRPr lang="id-ID" sz="440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217"/>
              <a:endParaRPr lang="en-US" dirty="0">
                <a:solidFill>
                  <a:srgbClr val="9BBB5C"/>
                </a:solidFill>
                <a:latin typeface="Open Sans Light"/>
              </a:endParaRPr>
            </a:p>
          </p:txBody>
        </p:sp>
        <p:sp>
          <p:nvSpPr>
            <p:cNvPr id="56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 fontScale="92500"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1600" dirty="0">
                  <a:solidFill>
                    <a:srgbClr val="445469"/>
                  </a:solidFill>
                  <a:latin typeface="Arial" charset="0"/>
                  <a:ea typeface="Arial" charset="0"/>
                  <a:cs typeface="Arial" charset="0"/>
                </a:rPr>
                <a:t>Please email 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hlinkClick r:id="rId3"/>
                </a:rPr>
                <a:t>WebResdesignTeam@uta.edu</a:t>
              </a:r>
              <a:r>
                <a:rPr lang="en-US" sz="1600" dirty="0">
                  <a:solidFill>
                    <a:prstClr val="black"/>
                  </a:solidFill>
                  <a:latin typeface="Arial"/>
                </a:rPr>
                <a:t>  </a:t>
              </a:r>
              <a:r>
                <a:rPr lang="en-US" sz="1600" dirty="0">
                  <a:solidFill>
                    <a:srgbClr val="445469"/>
                  </a:solidFill>
                  <a:latin typeface="Arial" charset="0"/>
                  <a:ea typeface="Arial" charset="0"/>
                  <a:cs typeface="Arial" charset="0"/>
                </a:rPr>
                <a:t>with the senior-level project advocates from your college or department.</a:t>
              </a:r>
            </a:p>
          </p:txBody>
        </p:sp>
      </p:grpSp>
      <p:sp>
        <p:nvSpPr>
          <p:cNvPr id="34" name="Freeform 1"/>
          <p:cNvSpPr>
            <a:spLocks noChangeArrowheads="1"/>
          </p:cNvSpPr>
          <p:nvPr/>
        </p:nvSpPr>
        <p:spPr bwMode="auto">
          <a:xfrm>
            <a:off x="8358637" y="2434639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B7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5" name="Freeform 2"/>
          <p:cNvSpPr>
            <a:spLocks noChangeArrowheads="1"/>
          </p:cNvSpPr>
          <p:nvPr/>
        </p:nvSpPr>
        <p:spPr bwMode="auto">
          <a:xfrm>
            <a:off x="8358637" y="2434639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B7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6" name="Freeform 3"/>
          <p:cNvSpPr>
            <a:spLocks noChangeArrowheads="1"/>
          </p:cNvSpPr>
          <p:nvPr/>
        </p:nvSpPr>
        <p:spPr bwMode="auto">
          <a:xfrm>
            <a:off x="8909847" y="2079773"/>
            <a:ext cx="1155246" cy="700543"/>
          </a:xfrm>
          <a:custGeom>
            <a:avLst/>
            <a:gdLst>
              <a:gd name="T0" fmla="*/ 3368 w 4436"/>
              <a:gd name="T1" fmla="*/ 1363 h 2690"/>
              <a:gd name="T2" fmla="*/ 3368 w 4436"/>
              <a:gd name="T3" fmla="*/ 1363 h 2690"/>
              <a:gd name="T4" fmla="*/ 3380 w 4436"/>
              <a:gd name="T5" fmla="*/ 1357 h 2690"/>
              <a:gd name="T6" fmla="*/ 3380 w 4436"/>
              <a:gd name="T7" fmla="*/ 1357 h 2690"/>
              <a:gd name="T8" fmla="*/ 3380 w 4436"/>
              <a:gd name="T9" fmla="*/ 1357 h 2690"/>
              <a:gd name="T10" fmla="*/ 3380 w 4436"/>
              <a:gd name="T11" fmla="*/ 1357 h 2690"/>
              <a:gd name="T12" fmla="*/ 3380 w 4436"/>
              <a:gd name="T13" fmla="*/ 1357 h 2690"/>
              <a:gd name="T14" fmla="*/ 3380 w 4436"/>
              <a:gd name="T15" fmla="*/ 1357 h 2690"/>
              <a:gd name="T16" fmla="*/ 4435 w 4436"/>
              <a:gd name="T17" fmla="*/ 0 h 2690"/>
              <a:gd name="T18" fmla="*/ 1030 w 4436"/>
              <a:gd name="T19" fmla="*/ 0 h 2690"/>
              <a:gd name="T20" fmla="*/ 598 w 4436"/>
              <a:gd name="T21" fmla="*/ 548 h 2690"/>
              <a:gd name="T22" fmla="*/ 598 w 4436"/>
              <a:gd name="T23" fmla="*/ 548 h 2690"/>
              <a:gd name="T24" fmla="*/ 0 w 4436"/>
              <a:gd name="T25" fmla="*/ 1338 h 2690"/>
              <a:gd name="T26" fmla="*/ 0 w 4436"/>
              <a:gd name="T27" fmla="*/ 1338 h 2690"/>
              <a:gd name="T28" fmla="*/ 617 w 4436"/>
              <a:gd name="T29" fmla="*/ 2115 h 2690"/>
              <a:gd name="T30" fmla="*/ 617 w 4436"/>
              <a:gd name="T31" fmla="*/ 2115 h 2690"/>
              <a:gd name="T32" fmla="*/ 1061 w 4436"/>
              <a:gd name="T33" fmla="*/ 2689 h 2690"/>
              <a:gd name="T34" fmla="*/ 4428 w 4436"/>
              <a:gd name="T35" fmla="*/ 2689 h 2690"/>
              <a:gd name="T36" fmla="*/ 3380 w 4436"/>
              <a:gd name="T37" fmla="*/ 1350 h 2690"/>
              <a:gd name="T38" fmla="*/ 4435 w 4436"/>
              <a:gd name="T39" fmla="*/ 0 h 2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36" h="2690">
                <a:moveTo>
                  <a:pt x="3368" y="1363"/>
                </a:moveTo>
                <a:lnTo>
                  <a:pt x="3368" y="1363"/>
                </a:lnTo>
                <a:close/>
                <a:moveTo>
                  <a:pt x="3380" y="1357"/>
                </a:moveTo>
                <a:lnTo>
                  <a:pt x="3380" y="1357"/>
                </a:lnTo>
                <a:close/>
                <a:moveTo>
                  <a:pt x="3380" y="1357"/>
                </a:moveTo>
                <a:lnTo>
                  <a:pt x="3380" y="1357"/>
                </a:lnTo>
                <a:close/>
                <a:moveTo>
                  <a:pt x="3380" y="1357"/>
                </a:moveTo>
                <a:lnTo>
                  <a:pt x="3380" y="1357"/>
                </a:lnTo>
                <a:close/>
                <a:moveTo>
                  <a:pt x="4435" y="0"/>
                </a:moveTo>
                <a:lnTo>
                  <a:pt x="1030" y="0"/>
                </a:lnTo>
                <a:lnTo>
                  <a:pt x="598" y="548"/>
                </a:lnTo>
                <a:lnTo>
                  <a:pt x="598" y="548"/>
                </a:lnTo>
                <a:lnTo>
                  <a:pt x="0" y="1338"/>
                </a:lnTo>
                <a:lnTo>
                  <a:pt x="0" y="1338"/>
                </a:lnTo>
                <a:lnTo>
                  <a:pt x="617" y="2115"/>
                </a:lnTo>
                <a:lnTo>
                  <a:pt x="617" y="2115"/>
                </a:lnTo>
                <a:lnTo>
                  <a:pt x="1061" y="2689"/>
                </a:lnTo>
                <a:lnTo>
                  <a:pt x="4428" y="2689"/>
                </a:lnTo>
                <a:lnTo>
                  <a:pt x="3380" y="1350"/>
                </a:lnTo>
                <a:lnTo>
                  <a:pt x="443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1" name="Freeform 17"/>
          <p:cNvSpPr>
            <a:spLocks noChangeArrowheads="1"/>
          </p:cNvSpPr>
          <p:nvPr/>
        </p:nvSpPr>
        <p:spPr bwMode="auto">
          <a:xfrm>
            <a:off x="8635390" y="2780316"/>
            <a:ext cx="741838" cy="250358"/>
          </a:xfrm>
          <a:custGeom>
            <a:avLst/>
            <a:gdLst>
              <a:gd name="T0" fmla="*/ 2115 w 2850"/>
              <a:gd name="T1" fmla="*/ 0 h 963"/>
              <a:gd name="T2" fmla="*/ 6 w 2850"/>
              <a:gd name="T3" fmla="*/ 0 h 963"/>
              <a:gd name="T4" fmla="*/ 0 w 2850"/>
              <a:gd name="T5" fmla="*/ 6 h 963"/>
              <a:gd name="T6" fmla="*/ 745 w 2850"/>
              <a:gd name="T7" fmla="*/ 962 h 963"/>
              <a:gd name="T8" fmla="*/ 2849 w 2850"/>
              <a:gd name="T9" fmla="*/ 962 h 963"/>
              <a:gd name="T10" fmla="*/ 2115 w 2850"/>
              <a:gd name="T11" fmla="*/ 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0" h="963">
                <a:moveTo>
                  <a:pt x="2115" y="0"/>
                </a:moveTo>
                <a:lnTo>
                  <a:pt x="6" y="0"/>
                </a:lnTo>
                <a:lnTo>
                  <a:pt x="0" y="6"/>
                </a:lnTo>
                <a:lnTo>
                  <a:pt x="745" y="962"/>
                </a:lnTo>
                <a:lnTo>
                  <a:pt x="2849" y="962"/>
                </a:lnTo>
                <a:lnTo>
                  <a:pt x="2115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2" name="Freeform 18"/>
          <p:cNvSpPr>
            <a:spLocks noChangeArrowheads="1"/>
          </p:cNvSpPr>
          <p:nvPr/>
        </p:nvSpPr>
        <p:spPr bwMode="auto">
          <a:xfrm>
            <a:off x="8635390" y="2780316"/>
            <a:ext cx="741838" cy="250358"/>
          </a:xfrm>
          <a:custGeom>
            <a:avLst/>
            <a:gdLst>
              <a:gd name="T0" fmla="*/ 2115 w 2850"/>
              <a:gd name="T1" fmla="*/ 0 h 963"/>
              <a:gd name="T2" fmla="*/ 6 w 2850"/>
              <a:gd name="T3" fmla="*/ 0 h 963"/>
              <a:gd name="T4" fmla="*/ 0 w 2850"/>
              <a:gd name="T5" fmla="*/ 6 h 963"/>
              <a:gd name="T6" fmla="*/ 745 w 2850"/>
              <a:gd name="T7" fmla="*/ 962 h 963"/>
              <a:gd name="T8" fmla="*/ 2849 w 2850"/>
              <a:gd name="T9" fmla="*/ 962 h 963"/>
              <a:gd name="T10" fmla="*/ 2115 w 2850"/>
              <a:gd name="T11" fmla="*/ 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0" h="963">
                <a:moveTo>
                  <a:pt x="2115" y="0"/>
                </a:moveTo>
                <a:lnTo>
                  <a:pt x="6" y="0"/>
                </a:lnTo>
                <a:lnTo>
                  <a:pt x="0" y="6"/>
                </a:lnTo>
                <a:lnTo>
                  <a:pt x="745" y="962"/>
                </a:lnTo>
                <a:lnTo>
                  <a:pt x="2849" y="962"/>
                </a:lnTo>
                <a:lnTo>
                  <a:pt x="2115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5" name="Freeform 19"/>
          <p:cNvSpPr>
            <a:spLocks noChangeArrowheads="1"/>
          </p:cNvSpPr>
          <p:nvPr/>
        </p:nvSpPr>
        <p:spPr bwMode="auto">
          <a:xfrm>
            <a:off x="8636538" y="2428896"/>
            <a:ext cx="548915" cy="352569"/>
          </a:xfrm>
          <a:custGeom>
            <a:avLst/>
            <a:gdLst>
              <a:gd name="T0" fmla="*/ 1048 w 2110"/>
              <a:gd name="T1" fmla="*/ 0 h 1352"/>
              <a:gd name="T2" fmla="*/ 1035 w 2110"/>
              <a:gd name="T3" fmla="*/ 12 h 1352"/>
              <a:gd name="T4" fmla="*/ 0 w 2110"/>
              <a:gd name="T5" fmla="*/ 1351 h 1352"/>
              <a:gd name="T6" fmla="*/ 2109 w 2110"/>
              <a:gd name="T7" fmla="*/ 1351 h 1352"/>
              <a:gd name="T8" fmla="*/ 1665 w 2110"/>
              <a:gd name="T9" fmla="*/ 777 h 1352"/>
              <a:gd name="T10" fmla="*/ 1665 w 2110"/>
              <a:gd name="T11" fmla="*/ 777 h 1352"/>
              <a:gd name="T12" fmla="*/ 1048 w 2110"/>
              <a:gd name="T13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0" h="1352">
                <a:moveTo>
                  <a:pt x="1048" y="0"/>
                </a:moveTo>
                <a:lnTo>
                  <a:pt x="1035" y="12"/>
                </a:lnTo>
                <a:lnTo>
                  <a:pt x="0" y="1351"/>
                </a:lnTo>
                <a:lnTo>
                  <a:pt x="2109" y="1351"/>
                </a:lnTo>
                <a:lnTo>
                  <a:pt x="1665" y="777"/>
                </a:lnTo>
                <a:lnTo>
                  <a:pt x="1665" y="777"/>
                </a:lnTo>
                <a:lnTo>
                  <a:pt x="1048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7" name="Freeform 20"/>
          <p:cNvSpPr>
            <a:spLocks noChangeArrowheads="1"/>
          </p:cNvSpPr>
          <p:nvPr/>
        </p:nvSpPr>
        <p:spPr bwMode="auto">
          <a:xfrm>
            <a:off x="8636538" y="2428896"/>
            <a:ext cx="548915" cy="352569"/>
          </a:xfrm>
          <a:custGeom>
            <a:avLst/>
            <a:gdLst>
              <a:gd name="T0" fmla="*/ 1048 w 2110"/>
              <a:gd name="T1" fmla="*/ 0 h 1352"/>
              <a:gd name="T2" fmla="*/ 1035 w 2110"/>
              <a:gd name="T3" fmla="*/ 12 h 1352"/>
              <a:gd name="T4" fmla="*/ 0 w 2110"/>
              <a:gd name="T5" fmla="*/ 1351 h 1352"/>
              <a:gd name="T6" fmla="*/ 2109 w 2110"/>
              <a:gd name="T7" fmla="*/ 1351 h 1352"/>
              <a:gd name="T8" fmla="*/ 1665 w 2110"/>
              <a:gd name="T9" fmla="*/ 777 h 1352"/>
              <a:gd name="T10" fmla="*/ 1665 w 2110"/>
              <a:gd name="T11" fmla="*/ 777 h 1352"/>
              <a:gd name="T12" fmla="*/ 1048 w 2110"/>
              <a:gd name="T13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0" h="1352">
                <a:moveTo>
                  <a:pt x="1048" y="0"/>
                </a:moveTo>
                <a:lnTo>
                  <a:pt x="1035" y="12"/>
                </a:lnTo>
                <a:lnTo>
                  <a:pt x="0" y="1351"/>
                </a:lnTo>
                <a:lnTo>
                  <a:pt x="2109" y="1351"/>
                </a:lnTo>
                <a:lnTo>
                  <a:pt x="1665" y="777"/>
                </a:lnTo>
                <a:lnTo>
                  <a:pt x="1665" y="777"/>
                </a:lnTo>
                <a:lnTo>
                  <a:pt x="1048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8" name="Freeform 21"/>
          <p:cNvSpPr>
            <a:spLocks noChangeArrowheads="1"/>
          </p:cNvSpPr>
          <p:nvPr/>
        </p:nvSpPr>
        <p:spPr bwMode="auto">
          <a:xfrm>
            <a:off x="8358636" y="1830563"/>
            <a:ext cx="1015147" cy="955495"/>
          </a:xfrm>
          <a:custGeom>
            <a:avLst/>
            <a:gdLst>
              <a:gd name="T0" fmla="*/ 12 w 3898"/>
              <a:gd name="T1" fmla="*/ 2314 h 3671"/>
              <a:gd name="T2" fmla="*/ 12 w 3898"/>
              <a:gd name="T3" fmla="*/ 2314 h 3671"/>
              <a:gd name="T4" fmla="*/ 12 w 3898"/>
              <a:gd name="T5" fmla="*/ 2314 h 3671"/>
              <a:gd name="T6" fmla="*/ 12 w 3898"/>
              <a:gd name="T7" fmla="*/ 2314 h 3671"/>
              <a:gd name="T8" fmla="*/ 3897 w 3898"/>
              <a:gd name="T9" fmla="*/ 0 h 3671"/>
              <a:gd name="T10" fmla="*/ 1794 w 3898"/>
              <a:gd name="T11" fmla="*/ 0 h 3671"/>
              <a:gd name="T12" fmla="*/ 0 w 3898"/>
              <a:gd name="T13" fmla="*/ 2314 h 3671"/>
              <a:gd name="T14" fmla="*/ 0 w 3898"/>
              <a:gd name="T15" fmla="*/ 2314 h 3671"/>
              <a:gd name="T16" fmla="*/ 1049 w 3898"/>
              <a:gd name="T17" fmla="*/ 3670 h 3671"/>
              <a:gd name="T18" fmla="*/ 1061 w 3898"/>
              <a:gd name="T19" fmla="*/ 3652 h 3671"/>
              <a:gd name="T20" fmla="*/ 12 w 3898"/>
              <a:gd name="T21" fmla="*/ 2307 h 3671"/>
              <a:gd name="T22" fmla="*/ 12 w 3898"/>
              <a:gd name="T23" fmla="*/ 2307 h 3671"/>
              <a:gd name="T24" fmla="*/ 12 w 3898"/>
              <a:gd name="T25" fmla="*/ 2307 h 3671"/>
              <a:gd name="T26" fmla="*/ 12 w 3898"/>
              <a:gd name="T27" fmla="*/ 2307 h 3671"/>
              <a:gd name="T28" fmla="*/ 12 w 3898"/>
              <a:gd name="T29" fmla="*/ 2307 h 3671"/>
              <a:gd name="T30" fmla="*/ 12 w 3898"/>
              <a:gd name="T31" fmla="*/ 2307 h 3671"/>
              <a:gd name="T32" fmla="*/ 666 w 3898"/>
              <a:gd name="T33" fmla="*/ 1468 h 3671"/>
              <a:gd name="T34" fmla="*/ 1067 w 3898"/>
              <a:gd name="T35" fmla="*/ 957 h 3671"/>
              <a:gd name="T36" fmla="*/ 1067 w 3898"/>
              <a:gd name="T37" fmla="*/ 957 h 3671"/>
              <a:gd name="T38" fmla="*/ 3145 w 3898"/>
              <a:gd name="T39" fmla="*/ 957 h 3671"/>
              <a:gd name="T40" fmla="*/ 3897 w 3898"/>
              <a:gd name="T41" fmla="*/ 0 h 3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98" h="3671">
                <a:moveTo>
                  <a:pt x="12" y="2314"/>
                </a:moveTo>
                <a:lnTo>
                  <a:pt x="12" y="2314"/>
                </a:lnTo>
                <a:close/>
                <a:moveTo>
                  <a:pt x="12" y="2314"/>
                </a:moveTo>
                <a:lnTo>
                  <a:pt x="12" y="2314"/>
                </a:lnTo>
                <a:close/>
                <a:moveTo>
                  <a:pt x="3897" y="0"/>
                </a:moveTo>
                <a:lnTo>
                  <a:pt x="1794" y="0"/>
                </a:lnTo>
                <a:lnTo>
                  <a:pt x="0" y="2314"/>
                </a:lnTo>
                <a:lnTo>
                  <a:pt x="0" y="2314"/>
                </a:lnTo>
                <a:lnTo>
                  <a:pt x="1049" y="3670"/>
                </a:lnTo>
                <a:lnTo>
                  <a:pt x="1061" y="3652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666" y="1468"/>
                </a:lnTo>
                <a:lnTo>
                  <a:pt x="1067" y="957"/>
                </a:lnTo>
                <a:lnTo>
                  <a:pt x="1067" y="957"/>
                </a:lnTo>
                <a:lnTo>
                  <a:pt x="3145" y="957"/>
                </a:lnTo>
                <a:lnTo>
                  <a:pt x="3897" y="0"/>
                </a:lnTo>
                <a:close/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9" name="Freeform 22"/>
          <p:cNvSpPr>
            <a:spLocks noChangeArrowheads="1"/>
          </p:cNvSpPr>
          <p:nvPr/>
        </p:nvSpPr>
        <p:spPr bwMode="auto">
          <a:xfrm>
            <a:off x="8362081" y="2433489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60" name="Freeform 23"/>
          <p:cNvSpPr>
            <a:spLocks noChangeArrowheads="1"/>
          </p:cNvSpPr>
          <p:nvPr/>
        </p:nvSpPr>
        <p:spPr bwMode="auto">
          <a:xfrm>
            <a:off x="8362081" y="2433489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61" name="Freeform 24"/>
          <p:cNvSpPr>
            <a:spLocks noChangeArrowheads="1"/>
          </p:cNvSpPr>
          <p:nvPr/>
        </p:nvSpPr>
        <p:spPr bwMode="auto">
          <a:xfrm>
            <a:off x="8358636" y="1830563"/>
            <a:ext cx="1015147" cy="955495"/>
          </a:xfrm>
          <a:custGeom>
            <a:avLst/>
            <a:gdLst>
              <a:gd name="T0" fmla="*/ 3897 w 3898"/>
              <a:gd name="T1" fmla="*/ 0 h 3671"/>
              <a:gd name="T2" fmla="*/ 1794 w 3898"/>
              <a:gd name="T3" fmla="*/ 0 h 3671"/>
              <a:gd name="T4" fmla="*/ 0 w 3898"/>
              <a:gd name="T5" fmla="*/ 2314 h 3671"/>
              <a:gd name="T6" fmla="*/ 0 w 3898"/>
              <a:gd name="T7" fmla="*/ 2314 h 3671"/>
              <a:gd name="T8" fmla="*/ 1049 w 3898"/>
              <a:gd name="T9" fmla="*/ 3670 h 3671"/>
              <a:gd name="T10" fmla="*/ 1061 w 3898"/>
              <a:gd name="T11" fmla="*/ 3652 h 3671"/>
              <a:gd name="T12" fmla="*/ 12 w 3898"/>
              <a:gd name="T13" fmla="*/ 2307 h 3671"/>
              <a:gd name="T14" fmla="*/ 12 w 3898"/>
              <a:gd name="T15" fmla="*/ 2307 h 3671"/>
              <a:gd name="T16" fmla="*/ 12 w 3898"/>
              <a:gd name="T17" fmla="*/ 2307 h 3671"/>
              <a:gd name="T18" fmla="*/ 12 w 3898"/>
              <a:gd name="T19" fmla="*/ 2307 h 3671"/>
              <a:gd name="T20" fmla="*/ 12 w 3898"/>
              <a:gd name="T21" fmla="*/ 2307 h 3671"/>
              <a:gd name="T22" fmla="*/ 12 w 3898"/>
              <a:gd name="T23" fmla="*/ 2307 h 3671"/>
              <a:gd name="T24" fmla="*/ 666 w 3898"/>
              <a:gd name="T25" fmla="*/ 1468 h 3671"/>
              <a:gd name="T26" fmla="*/ 1067 w 3898"/>
              <a:gd name="T27" fmla="*/ 957 h 3671"/>
              <a:gd name="T28" fmla="*/ 1067 w 3898"/>
              <a:gd name="T29" fmla="*/ 957 h 3671"/>
              <a:gd name="T30" fmla="*/ 3145 w 3898"/>
              <a:gd name="T31" fmla="*/ 957 h 3671"/>
              <a:gd name="T32" fmla="*/ 3897 w 3898"/>
              <a:gd name="T33" fmla="*/ 0 h 3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98" h="3671">
                <a:moveTo>
                  <a:pt x="3897" y="0"/>
                </a:moveTo>
                <a:lnTo>
                  <a:pt x="1794" y="0"/>
                </a:lnTo>
                <a:lnTo>
                  <a:pt x="0" y="2314"/>
                </a:lnTo>
                <a:lnTo>
                  <a:pt x="0" y="2314"/>
                </a:lnTo>
                <a:lnTo>
                  <a:pt x="1049" y="3670"/>
                </a:lnTo>
                <a:lnTo>
                  <a:pt x="1061" y="3652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666" y="1468"/>
                </a:lnTo>
                <a:lnTo>
                  <a:pt x="1067" y="957"/>
                </a:lnTo>
                <a:lnTo>
                  <a:pt x="1067" y="957"/>
                </a:lnTo>
                <a:lnTo>
                  <a:pt x="3145" y="957"/>
                </a:lnTo>
                <a:lnTo>
                  <a:pt x="3897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62" name="Freeform 25"/>
          <p:cNvSpPr>
            <a:spLocks noChangeArrowheads="1"/>
          </p:cNvSpPr>
          <p:nvPr/>
        </p:nvSpPr>
        <p:spPr bwMode="auto">
          <a:xfrm>
            <a:off x="8362082" y="2079773"/>
            <a:ext cx="816481" cy="351420"/>
          </a:xfrm>
          <a:custGeom>
            <a:avLst/>
            <a:gdLst>
              <a:gd name="T0" fmla="*/ 654 w 3134"/>
              <a:gd name="T1" fmla="*/ 511 h 1351"/>
              <a:gd name="T2" fmla="*/ 0 w 3134"/>
              <a:gd name="T3" fmla="*/ 1350 h 1351"/>
              <a:gd name="T4" fmla="*/ 0 w 3134"/>
              <a:gd name="T5" fmla="*/ 1350 h 1351"/>
              <a:gd name="T6" fmla="*/ 654 w 3134"/>
              <a:gd name="T7" fmla="*/ 511 h 1351"/>
              <a:gd name="T8" fmla="*/ 3133 w 3134"/>
              <a:gd name="T9" fmla="*/ 0 h 1351"/>
              <a:gd name="T10" fmla="*/ 1055 w 3134"/>
              <a:gd name="T11" fmla="*/ 0 h 1351"/>
              <a:gd name="T12" fmla="*/ 2103 w 3134"/>
              <a:gd name="T13" fmla="*/ 1338 h 1351"/>
              <a:gd name="T14" fmla="*/ 2701 w 3134"/>
              <a:gd name="T15" fmla="*/ 548 h 1351"/>
              <a:gd name="T16" fmla="*/ 2701 w 3134"/>
              <a:gd name="T17" fmla="*/ 548 h 1351"/>
              <a:gd name="T18" fmla="*/ 3133 w 3134"/>
              <a:gd name="T19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34" h="1351">
                <a:moveTo>
                  <a:pt x="654" y="511"/>
                </a:moveTo>
                <a:lnTo>
                  <a:pt x="0" y="1350"/>
                </a:lnTo>
                <a:lnTo>
                  <a:pt x="0" y="1350"/>
                </a:lnTo>
                <a:lnTo>
                  <a:pt x="654" y="511"/>
                </a:lnTo>
                <a:close/>
                <a:moveTo>
                  <a:pt x="3133" y="0"/>
                </a:moveTo>
                <a:lnTo>
                  <a:pt x="1055" y="0"/>
                </a:lnTo>
                <a:lnTo>
                  <a:pt x="2103" y="1338"/>
                </a:lnTo>
                <a:lnTo>
                  <a:pt x="2701" y="548"/>
                </a:lnTo>
                <a:lnTo>
                  <a:pt x="2701" y="548"/>
                </a:lnTo>
                <a:lnTo>
                  <a:pt x="3133" y="0"/>
                </a:lnTo>
                <a:close/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63" name="Freeform 26"/>
          <p:cNvSpPr>
            <a:spLocks noChangeArrowheads="1"/>
          </p:cNvSpPr>
          <p:nvPr/>
        </p:nvSpPr>
        <p:spPr bwMode="auto">
          <a:xfrm>
            <a:off x="8362081" y="2212991"/>
            <a:ext cx="171106" cy="218202"/>
          </a:xfrm>
          <a:custGeom>
            <a:avLst/>
            <a:gdLst>
              <a:gd name="T0" fmla="*/ 654 w 655"/>
              <a:gd name="T1" fmla="*/ 0 h 840"/>
              <a:gd name="T2" fmla="*/ 0 w 655"/>
              <a:gd name="T3" fmla="*/ 839 h 840"/>
              <a:gd name="T4" fmla="*/ 0 w 655"/>
              <a:gd name="T5" fmla="*/ 839 h 840"/>
              <a:gd name="T6" fmla="*/ 654 w 655"/>
              <a:gd name="T7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5" h="840">
                <a:moveTo>
                  <a:pt x="654" y="0"/>
                </a:moveTo>
                <a:lnTo>
                  <a:pt x="0" y="839"/>
                </a:lnTo>
                <a:lnTo>
                  <a:pt x="0" y="839"/>
                </a:lnTo>
                <a:lnTo>
                  <a:pt x="654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64" name="Freeform 27"/>
          <p:cNvSpPr>
            <a:spLocks noChangeArrowheads="1"/>
          </p:cNvSpPr>
          <p:nvPr/>
        </p:nvSpPr>
        <p:spPr bwMode="auto">
          <a:xfrm>
            <a:off x="8636538" y="2079773"/>
            <a:ext cx="540875" cy="349123"/>
          </a:xfrm>
          <a:custGeom>
            <a:avLst/>
            <a:gdLst>
              <a:gd name="T0" fmla="*/ 2078 w 2079"/>
              <a:gd name="T1" fmla="*/ 0 h 1339"/>
              <a:gd name="T2" fmla="*/ 0 w 2079"/>
              <a:gd name="T3" fmla="*/ 0 h 1339"/>
              <a:gd name="T4" fmla="*/ 1048 w 2079"/>
              <a:gd name="T5" fmla="*/ 1338 h 1339"/>
              <a:gd name="T6" fmla="*/ 1646 w 2079"/>
              <a:gd name="T7" fmla="*/ 548 h 1339"/>
              <a:gd name="T8" fmla="*/ 1646 w 2079"/>
              <a:gd name="T9" fmla="*/ 548 h 1339"/>
              <a:gd name="T10" fmla="*/ 2078 w 2079"/>
              <a:gd name="T11" fmla="*/ 0 h 1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9" h="1339">
                <a:moveTo>
                  <a:pt x="2078" y="0"/>
                </a:moveTo>
                <a:lnTo>
                  <a:pt x="0" y="0"/>
                </a:lnTo>
                <a:lnTo>
                  <a:pt x="1048" y="1338"/>
                </a:lnTo>
                <a:lnTo>
                  <a:pt x="1646" y="548"/>
                </a:lnTo>
                <a:lnTo>
                  <a:pt x="1646" y="548"/>
                </a:lnTo>
                <a:lnTo>
                  <a:pt x="2078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65" name="Freeform 28"/>
          <p:cNvSpPr>
            <a:spLocks noChangeArrowheads="1"/>
          </p:cNvSpPr>
          <p:nvPr/>
        </p:nvSpPr>
        <p:spPr bwMode="auto">
          <a:xfrm>
            <a:off x="8362081" y="2433489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66" name="Freeform 29"/>
          <p:cNvSpPr>
            <a:spLocks noChangeArrowheads="1"/>
          </p:cNvSpPr>
          <p:nvPr/>
        </p:nvSpPr>
        <p:spPr bwMode="auto">
          <a:xfrm>
            <a:off x="8362081" y="2433489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67" name="Freeform 30"/>
          <p:cNvSpPr>
            <a:spLocks noChangeArrowheads="1"/>
          </p:cNvSpPr>
          <p:nvPr/>
        </p:nvSpPr>
        <p:spPr bwMode="auto">
          <a:xfrm>
            <a:off x="8362081" y="2433489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68" name="Freeform 31"/>
          <p:cNvSpPr>
            <a:spLocks noChangeArrowheads="1"/>
          </p:cNvSpPr>
          <p:nvPr/>
        </p:nvSpPr>
        <p:spPr bwMode="auto">
          <a:xfrm>
            <a:off x="8362081" y="2433489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69" name="Freeform 32"/>
          <p:cNvSpPr>
            <a:spLocks noChangeArrowheads="1"/>
          </p:cNvSpPr>
          <p:nvPr/>
        </p:nvSpPr>
        <p:spPr bwMode="auto">
          <a:xfrm>
            <a:off x="8362082" y="2079773"/>
            <a:ext cx="274457" cy="701692"/>
          </a:xfrm>
          <a:custGeom>
            <a:avLst/>
            <a:gdLst>
              <a:gd name="T0" fmla="*/ 0 w 1056"/>
              <a:gd name="T1" fmla="*/ 1350 h 2696"/>
              <a:gd name="T2" fmla="*/ 0 w 1056"/>
              <a:gd name="T3" fmla="*/ 1350 h 2696"/>
              <a:gd name="T4" fmla="*/ 1049 w 1056"/>
              <a:gd name="T5" fmla="*/ 2695 h 2696"/>
              <a:gd name="T6" fmla="*/ 1055 w 1056"/>
              <a:gd name="T7" fmla="*/ 2689 h 2696"/>
              <a:gd name="T8" fmla="*/ 1049 w 1056"/>
              <a:gd name="T9" fmla="*/ 2689 h 2696"/>
              <a:gd name="T10" fmla="*/ 0 w 1056"/>
              <a:gd name="T11" fmla="*/ 1350 h 2696"/>
              <a:gd name="T12" fmla="*/ 1055 w 1056"/>
              <a:gd name="T13" fmla="*/ 0 h 2696"/>
              <a:gd name="T14" fmla="*/ 654 w 1056"/>
              <a:gd name="T15" fmla="*/ 511 h 2696"/>
              <a:gd name="T16" fmla="*/ 1055 w 1056"/>
              <a:gd name="T17" fmla="*/ 0 h 2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6" h="2696">
                <a:moveTo>
                  <a:pt x="0" y="1350"/>
                </a:moveTo>
                <a:lnTo>
                  <a:pt x="0" y="1350"/>
                </a:lnTo>
                <a:lnTo>
                  <a:pt x="1049" y="2695"/>
                </a:lnTo>
                <a:lnTo>
                  <a:pt x="1055" y="2689"/>
                </a:lnTo>
                <a:lnTo>
                  <a:pt x="1049" y="2689"/>
                </a:lnTo>
                <a:lnTo>
                  <a:pt x="0" y="1350"/>
                </a:lnTo>
                <a:close/>
                <a:moveTo>
                  <a:pt x="1055" y="0"/>
                </a:moveTo>
                <a:lnTo>
                  <a:pt x="654" y="511"/>
                </a:lnTo>
                <a:lnTo>
                  <a:pt x="1055" y="0"/>
                </a:lnTo>
                <a:close/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70" name="Freeform 33"/>
          <p:cNvSpPr>
            <a:spLocks noChangeArrowheads="1"/>
          </p:cNvSpPr>
          <p:nvPr/>
        </p:nvSpPr>
        <p:spPr bwMode="auto">
          <a:xfrm>
            <a:off x="8362082" y="2431192"/>
            <a:ext cx="274457" cy="350272"/>
          </a:xfrm>
          <a:custGeom>
            <a:avLst/>
            <a:gdLst>
              <a:gd name="T0" fmla="*/ 0 w 1056"/>
              <a:gd name="T1" fmla="*/ 0 h 1346"/>
              <a:gd name="T2" fmla="*/ 0 w 1056"/>
              <a:gd name="T3" fmla="*/ 0 h 1346"/>
              <a:gd name="T4" fmla="*/ 1049 w 1056"/>
              <a:gd name="T5" fmla="*/ 1345 h 1346"/>
              <a:gd name="T6" fmla="*/ 1055 w 1056"/>
              <a:gd name="T7" fmla="*/ 1339 h 1346"/>
              <a:gd name="T8" fmla="*/ 1049 w 1056"/>
              <a:gd name="T9" fmla="*/ 1339 h 1346"/>
              <a:gd name="T10" fmla="*/ 0 w 1056"/>
              <a:gd name="T11" fmla="*/ 0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1346">
                <a:moveTo>
                  <a:pt x="0" y="0"/>
                </a:moveTo>
                <a:lnTo>
                  <a:pt x="0" y="0"/>
                </a:lnTo>
                <a:lnTo>
                  <a:pt x="1049" y="1345"/>
                </a:lnTo>
                <a:lnTo>
                  <a:pt x="1055" y="1339"/>
                </a:lnTo>
                <a:lnTo>
                  <a:pt x="1049" y="1339"/>
                </a:ln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71" name="Freeform 34"/>
          <p:cNvSpPr>
            <a:spLocks noChangeArrowheads="1"/>
          </p:cNvSpPr>
          <p:nvPr/>
        </p:nvSpPr>
        <p:spPr bwMode="auto">
          <a:xfrm>
            <a:off x="8532038" y="2079773"/>
            <a:ext cx="104501" cy="133218"/>
          </a:xfrm>
          <a:custGeom>
            <a:avLst/>
            <a:gdLst>
              <a:gd name="T0" fmla="*/ 401 w 402"/>
              <a:gd name="T1" fmla="*/ 0 h 512"/>
              <a:gd name="T2" fmla="*/ 0 w 402"/>
              <a:gd name="T3" fmla="*/ 511 h 512"/>
              <a:gd name="T4" fmla="*/ 401 w 402"/>
              <a:gd name="T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2" h="512">
                <a:moveTo>
                  <a:pt x="401" y="0"/>
                </a:moveTo>
                <a:lnTo>
                  <a:pt x="0" y="511"/>
                </a:lnTo>
                <a:lnTo>
                  <a:pt x="401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72" name="Freeform 35"/>
          <p:cNvSpPr>
            <a:spLocks noChangeArrowheads="1"/>
          </p:cNvSpPr>
          <p:nvPr/>
        </p:nvSpPr>
        <p:spPr bwMode="auto">
          <a:xfrm>
            <a:off x="8362081" y="2079773"/>
            <a:ext cx="547767" cy="700543"/>
          </a:xfrm>
          <a:custGeom>
            <a:avLst/>
            <a:gdLst>
              <a:gd name="T0" fmla="*/ 1055 w 2104"/>
              <a:gd name="T1" fmla="*/ 0 h 2690"/>
              <a:gd name="T2" fmla="*/ 1055 w 2104"/>
              <a:gd name="T3" fmla="*/ 0 h 2690"/>
              <a:gd name="T4" fmla="*/ 654 w 2104"/>
              <a:gd name="T5" fmla="*/ 511 h 2690"/>
              <a:gd name="T6" fmla="*/ 0 w 2104"/>
              <a:gd name="T7" fmla="*/ 1350 h 2690"/>
              <a:gd name="T8" fmla="*/ 1049 w 2104"/>
              <a:gd name="T9" fmla="*/ 2689 h 2690"/>
              <a:gd name="T10" fmla="*/ 1055 w 2104"/>
              <a:gd name="T11" fmla="*/ 2689 h 2690"/>
              <a:gd name="T12" fmla="*/ 2090 w 2104"/>
              <a:gd name="T13" fmla="*/ 1350 h 2690"/>
              <a:gd name="T14" fmla="*/ 2103 w 2104"/>
              <a:gd name="T15" fmla="*/ 1338 h 2690"/>
              <a:gd name="T16" fmla="*/ 1055 w 2104"/>
              <a:gd name="T17" fmla="*/ 0 h 2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4" h="2690">
                <a:moveTo>
                  <a:pt x="1055" y="0"/>
                </a:moveTo>
                <a:lnTo>
                  <a:pt x="1055" y="0"/>
                </a:lnTo>
                <a:lnTo>
                  <a:pt x="654" y="511"/>
                </a:lnTo>
                <a:lnTo>
                  <a:pt x="0" y="1350"/>
                </a:lnTo>
                <a:lnTo>
                  <a:pt x="1049" y="2689"/>
                </a:lnTo>
                <a:lnTo>
                  <a:pt x="1055" y="2689"/>
                </a:lnTo>
                <a:lnTo>
                  <a:pt x="2090" y="1350"/>
                </a:lnTo>
                <a:lnTo>
                  <a:pt x="2103" y="1338"/>
                </a:lnTo>
                <a:lnTo>
                  <a:pt x="1055" y="0"/>
                </a:lnTo>
              </a:path>
            </a:pathLst>
          </a:custGeom>
          <a:solidFill>
            <a:srgbClr val="F895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73" name="Freeform 36"/>
          <p:cNvSpPr>
            <a:spLocks noChangeArrowheads="1"/>
          </p:cNvSpPr>
          <p:nvPr/>
        </p:nvSpPr>
        <p:spPr bwMode="auto">
          <a:xfrm>
            <a:off x="8362081" y="2079773"/>
            <a:ext cx="547767" cy="700543"/>
          </a:xfrm>
          <a:custGeom>
            <a:avLst/>
            <a:gdLst>
              <a:gd name="T0" fmla="*/ 1055 w 2104"/>
              <a:gd name="T1" fmla="*/ 0 h 2690"/>
              <a:gd name="T2" fmla="*/ 1055 w 2104"/>
              <a:gd name="T3" fmla="*/ 0 h 2690"/>
              <a:gd name="T4" fmla="*/ 654 w 2104"/>
              <a:gd name="T5" fmla="*/ 511 h 2690"/>
              <a:gd name="T6" fmla="*/ 0 w 2104"/>
              <a:gd name="T7" fmla="*/ 1350 h 2690"/>
              <a:gd name="T8" fmla="*/ 1049 w 2104"/>
              <a:gd name="T9" fmla="*/ 2689 h 2690"/>
              <a:gd name="T10" fmla="*/ 1055 w 2104"/>
              <a:gd name="T11" fmla="*/ 2689 h 2690"/>
              <a:gd name="T12" fmla="*/ 2090 w 2104"/>
              <a:gd name="T13" fmla="*/ 1350 h 2690"/>
              <a:gd name="T14" fmla="*/ 2103 w 2104"/>
              <a:gd name="T15" fmla="*/ 1338 h 2690"/>
              <a:gd name="T16" fmla="*/ 1055 w 2104"/>
              <a:gd name="T17" fmla="*/ 0 h 2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4" h="2690">
                <a:moveTo>
                  <a:pt x="1055" y="0"/>
                </a:moveTo>
                <a:lnTo>
                  <a:pt x="1055" y="0"/>
                </a:lnTo>
                <a:lnTo>
                  <a:pt x="654" y="511"/>
                </a:lnTo>
                <a:lnTo>
                  <a:pt x="0" y="1350"/>
                </a:lnTo>
                <a:lnTo>
                  <a:pt x="1049" y="2689"/>
                </a:lnTo>
                <a:lnTo>
                  <a:pt x="1055" y="2689"/>
                </a:lnTo>
                <a:lnTo>
                  <a:pt x="2090" y="1350"/>
                </a:lnTo>
                <a:lnTo>
                  <a:pt x="2103" y="1338"/>
                </a:lnTo>
                <a:lnTo>
                  <a:pt x="1055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74" name="Freeform 37"/>
          <p:cNvSpPr>
            <a:spLocks noChangeArrowheads="1"/>
          </p:cNvSpPr>
          <p:nvPr/>
        </p:nvSpPr>
        <p:spPr bwMode="auto">
          <a:xfrm>
            <a:off x="8362081" y="2431192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75" name="Freeform 38"/>
          <p:cNvSpPr>
            <a:spLocks noChangeArrowheads="1"/>
          </p:cNvSpPr>
          <p:nvPr/>
        </p:nvSpPr>
        <p:spPr bwMode="auto">
          <a:xfrm>
            <a:off x="8362081" y="2431192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76" name="Freeform 39"/>
          <p:cNvSpPr>
            <a:spLocks noChangeArrowheads="1"/>
          </p:cNvSpPr>
          <p:nvPr/>
        </p:nvSpPr>
        <p:spPr bwMode="auto">
          <a:xfrm>
            <a:off x="8845540" y="1644518"/>
            <a:ext cx="671788" cy="157335"/>
          </a:xfrm>
          <a:custGeom>
            <a:avLst/>
            <a:gdLst>
              <a:gd name="T0" fmla="*/ 2578 w 2579"/>
              <a:gd name="T1" fmla="*/ 0 h 605"/>
              <a:gd name="T2" fmla="*/ 475 w 2579"/>
              <a:gd name="T3" fmla="*/ 0 h 605"/>
              <a:gd name="T4" fmla="*/ 0 w 2579"/>
              <a:gd name="T5" fmla="*/ 604 h 605"/>
              <a:gd name="T6" fmla="*/ 2103 w 2579"/>
              <a:gd name="T7" fmla="*/ 604 h 605"/>
              <a:gd name="T8" fmla="*/ 2578 w 2579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9" h="605">
                <a:moveTo>
                  <a:pt x="2578" y="0"/>
                </a:moveTo>
                <a:lnTo>
                  <a:pt x="475" y="0"/>
                </a:lnTo>
                <a:lnTo>
                  <a:pt x="0" y="604"/>
                </a:lnTo>
                <a:lnTo>
                  <a:pt x="2103" y="604"/>
                </a:lnTo>
                <a:lnTo>
                  <a:pt x="2578" y="0"/>
                </a:lnTo>
              </a:path>
            </a:pathLst>
          </a:custGeom>
          <a:solidFill>
            <a:srgbClr val="FED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77" name="Freeform 40"/>
          <p:cNvSpPr>
            <a:spLocks noChangeArrowheads="1"/>
          </p:cNvSpPr>
          <p:nvPr/>
        </p:nvSpPr>
        <p:spPr bwMode="auto">
          <a:xfrm>
            <a:off x="8845540" y="1644518"/>
            <a:ext cx="671788" cy="157335"/>
          </a:xfrm>
          <a:custGeom>
            <a:avLst/>
            <a:gdLst>
              <a:gd name="T0" fmla="*/ 2578 w 2579"/>
              <a:gd name="T1" fmla="*/ 0 h 605"/>
              <a:gd name="T2" fmla="*/ 475 w 2579"/>
              <a:gd name="T3" fmla="*/ 0 h 605"/>
              <a:gd name="T4" fmla="*/ 0 w 2579"/>
              <a:gd name="T5" fmla="*/ 604 h 605"/>
              <a:gd name="T6" fmla="*/ 2103 w 2579"/>
              <a:gd name="T7" fmla="*/ 604 h 605"/>
              <a:gd name="T8" fmla="*/ 2578 w 2579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9" h="605">
                <a:moveTo>
                  <a:pt x="2578" y="0"/>
                </a:moveTo>
                <a:lnTo>
                  <a:pt x="475" y="0"/>
                </a:lnTo>
                <a:lnTo>
                  <a:pt x="0" y="604"/>
                </a:lnTo>
                <a:lnTo>
                  <a:pt x="2103" y="604"/>
                </a:lnTo>
                <a:lnTo>
                  <a:pt x="2578" y="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78" name="Freeform 41"/>
          <p:cNvSpPr>
            <a:spLocks noChangeArrowheads="1"/>
          </p:cNvSpPr>
          <p:nvPr/>
        </p:nvSpPr>
        <p:spPr bwMode="auto">
          <a:xfrm>
            <a:off x="8981045" y="1458473"/>
            <a:ext cx="671788" cy="157335"/>
          </a:xfrm>
          <a:custGeom>
            <a:avLst/>
            <a:gdLst>
              <a:gd name="T0" fmla="*/ 2579 w 2580"/>
              <a:gd name="T1" fmla="*/ 0 h 605"/>
              <a:gd name="T2" fmla="*/ 469 w 2580"/>
              <a:gd name="T3" fmla="*/ 0 h 605"/>
              <a:gd name="T4" fmla="*/ 0 w 2580"/>
              <a:gd name="T5" fmla="*/ 604 h 605"/>
              <a:gd name="T6" fmla="*/ 2104 w 2580"/>
              <a:gd name="T7" fmla="*/ 604 h 605"/>
              <a:gd name="T8" fmla="*/ 2579 w 2580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0" h="605">
                <a:moveTo>
                  <a:pt x="2579" y="0"/>
                </a:moveTo>
                <a:lnTo>
                  <a:pt x="469" y="0"/>
                </a:lnTo>
                <a:lnTo>
                  <a:pt x="0" y="604"/>
                </a:lnTo>
                <a:lnTo>
                  <a:pt x="2104" y="604"/>
                </a:lnTo>
                <a:lnTo>
                  <a:pt x="2579" y="0"/>
                </a:lnTo>
              </a:path>
            </a:pathLst>
          </a:custGeom>
          <a:solidFill>
            <a:srgbClr val="FFE6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79" name="Freeform 42"/>
          <p:cNvSpPr>
            <a:spLocks noChangeArrowheads="1"/>
          </p:cNvSpPr>
          <p:nvPr/>
        </p:nvSpPr>
        <p:spPr bwMode="auto">
          <a:xfrm>
            <a:off x="8981045" y="1458473"/>
            <a:ext cx="671788" cy="157335"/>
          </a:xfrm>
          <a:custGeom>
            <a:avLst/>
            <a:gdLst>
              <a:gd name="T0" fmla="*/ 2579 w 2580"/>
              <a:gd name="T1" fmla="*/ 0 h 605"/>
              <a:gd name="T2" fmla="*/ 469 w 2580"/>
              <a:gd name="T3" fmla="*/ 0 h 605"/>
              <a:gd name="T4" fmla="*/ 0 w 2580"/>
              <a:gd name="T5" fmla="*/ 604 h 605"/>
              <a:gd name="T6" fmla="*/ 2104 w 2580"/>
              <a:gd name="T7" fmla="*/ 604 h 605"/>
              <a:gd name="T8" fmla="*/ 2579 w 2580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0" h="605">
                <a:moveTo>
                  <a:pt x="2579" y="0"/>
                </a:moveTo>
                <a:lnTo>
                  <a:pt x="469" y="0"/>
                </a:lnTo>
                <a:lnTo>
                  <a:pt x="0" y="604"/>
                </a:lnTo>
                <a:lnTo>
                  <a:pt x="2104" y="604"/>
                </a:lnTo>
                <a:lnTo>
                  <a:pt x="2579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80" name="Freeform 43"/>
          <p:cNvSpPr>
            <a:spLocks noChangeArrowheads="1"/>
          </p:cNvSpPr>
          <p:nvPr/>
        </p:nvSpPr>
        <p:spPr bwMode="auto">
          <a:xfrm>
            <a:off x="9116551" y="1280465"/>
            <a:ext cx="671788" cy="157336"/>
          </a:xfrm>
          <a:custGeom>
            <a:avLst/>
            <a:gdLst>
              <a:gd name="T0" fmla="*/ 1222 w 2580"/>
              <a:gd name="T1" fmla="*/ 425 h 605"/>
              <a:gd name="T2" fmla="*/ 1222 w 2580"/>
              <a:gd name="T3" fmla="*/ 425 h 605"/>
              <a:gd name="T4" fmla="*/ 2579 w 2580"/>
              <a:gd name="T5" fmla="*/ 0 h 605"/>
              <a:gd name="T6" fmla="*/ 475 w 2580"/>
              <a:gd name="T7" fmla="*/ 0 h 605"/>
              <a:gd name="T8" fmla="*/ 0 w 2580"/>
              <a:gd name="T9" fmla="*/ 604 h 605"/>
              <a:gd name="T10" fmla="*/ 2110 w 2580"/>
              <a:gd name="T11" fmla="*/ 604 h 605"/>
              <a:gd name="T12" fmla="*/ 2579 w 2580"/>
              <a:gd name="T13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0" h="605">
                <a:moveTo>
                  <a:pt x="1222" y="425"/>
                </a:moveTo>
                <a:lnTo>
                  <a:pt x="1222" y="425"/>
                </a:lnTo>
                <a:close/>
                <a:moveTo>
                  <a:pt x="2579" y="0"/>
                </a:moveTo>
                <a:lnTo>
                  <a:pt x="475" y="0"/>
                </a:lnTo>
                <a:lnTo>
                  <a:pt x="0" y="604"/>
                </a:lnTo>
                <a:lnTo>
                  <a:pt x="2110" y="604"/>
                </a:lnTo>
                <a:lnTo>
                  <a:pt x="2579" y="0"/>
                </a:lnTo>
                <a:close/>
              </a:path>
            </a:pathLst>
          </a:custGeom>
          <a:solidFill>
            <a:srgbClr val="FFF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81" name="Freeform 44"/>
          <p:cNvSpPr>
            <a:spLocks noChangeArrowheads="1"/>
          </p:cNvSpPr>
          <p:nvPr/>
        </p:nvSpPr>
        <p:spPr bwMode="auto">
          <a:xfrm>
            <a:off x="9434645" y="1390714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FF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82" name="Freeform 45"/>
          <p:cNvSpPr>
            <a:spLocks noChangeArrowheads="1"/>
          </p:cNvSpPr>
          <p:nvPr/>
        </p:nvSpPr>
        <p:spPr bwMode="auto">
          <a:xfrm>
            <a:off x="9116551" y="1280465"/>
            <a:ext cx="671788" cy="157336"/>
          </a:xfrm>
          <a:custGeom>
            <a:avLst/>
            <a:gdLst>
              <a:gd name="T0" fmla="*/ 2579 w 2580"/>
              <a:gd name="T1" fmla="*/ 0 h 605"/>
              <a:gd name="T2" fmla="*/ 475 w 2580"/>
              <a:gd name="T3" fmla="*/ 0 h 605"/>
              <a:gd name="T4" fmla="*/ 0 w 2580"/>
              <a:gd name="T5" fmla="*/ 604 h 605"/>
              <a:gd name="T6" fmla="*/ 2110 w 2580"/>
              <a:gd name="T7" fmla="*/ 604 h 605"/>
              <a:gd name="T8" fmla="*/ 2579 w 2580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0" h="605">
                <a:moveTo>
                  <a:pt x="2579" y="0"/>
                </a:moveTo>
                <a:lnTo>
                  <a:pt x="475" y="0"/>
                </a:lnTo>
                <a:lnTo>
                  <a:pt x="0" y="604"/>
                </a:lnTo>
                <a:lnTo>
                  <a:pt x="2110" y="604"/>
                </a:lnTo>
                <a:lnTo>
                  <a:pt x="2579" y="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83" name="Freeform 46"/>
          <p:cNvSpPr>
            <a:spLocks noChangeArrowheads="1"/>
          </p:cNvSpPr>
          <p:nvPr/>
        </p:nvSpPr>
        <p:spPr bwMode="auto">
          <a:xfrm>
            <a:off x="9434645" y="1390714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5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84" name="Freeform 47"/>
          <p:cNvSpPr>
            <a:spLocks noChangeArrowheads="1"/>
          </p:cNvSpPr>
          <p:nvPr/>
        </p:nvSpPr>
        <p:spPr bwMode="auto">
          <a:xfrm>
            <a:off x="9434645" y="1390714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5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9558668" y="123338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9558668" y="123338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87" name="Freeform 50"/>
          <p:cNvSpPr>
            <a:spLocks noChangeArrowheads="1"/>
          </p:cNvSpPr>
          <p:nvPr/>
        </p:nvSpPr>
        <p:spPr bwMode="auto">
          <a:xfrm>
            <a:off x="8795012" y="3058235"/>
            <a:ext cx="1148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88" name="Freeform 51"/>
          <p:cNvSpPr>
            <a:spLocks noChangeArrowheads="1"/>
          </p:cNvSpPr>
          <p:nvPr/>
        </p:nvSpPr>
        <p:spPr bwMode="auto">
          <a:xfrm>
            <a:off x="8795012" y="3058235"/>
            <a:ext cx="1148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89" name="Freeform 52"/>
          <p:cNvSpPr>
            <a:spLocks noChangeArrowheads="1"/>
          </p:cNvSpPr>
          <p:nvPr/>
        </p:nvSpPr>
        <p:spPr bwMode="auto">
          <a:xfrm>
            <a:off x="7258511" y="2701075"/>
            <a:ext cx="1263192" cy="708582"/>
          </a:xfrm>
          <a:custGeom>
            <a:avLst/>
            <a:gdLst>
              <a:gd name="T0" fmla="*/ 1055 w 4849"/>
              <a:gd name="T1" fmla="*/ 1370 h 2722"/>
              <a:gd name="T2" fmla="*/ 1055 w 4849"/>
              <a:gd name="T3" fmla="*/ 1370 h 2722"/>
              <a:gd name="T4" fmla="*/ 1055 w 4849"/>
              <a:gd name="T5" fmla="*/ 1370 h 2722"/>
              <a:gd name="T6" fmla="*/ 1055 w 4849"/>
              <a:gd name="T7" fmla="*/ 1370 h 2722"/>
              <a:gd name="T8" fmla="*/ 1055 w 4849"/>
              <a:gd name="T9" fmla="*/ 1370 h 2722"/>
              <a:gd name="T10" fmla="*/ 1055 w 4849"/>
              <a:gd name="T11" fmla="*/ 1370 h 2722"/>
              <a:gd name="T12" fmla="*/ 1067 w 4849"/>
              <a:gd name="T13" fmla="*/ 1370 h 2722"/>
              <a:gd name="T14" fmla="*/ 1067 w 4849"/>
              <a:gd name="T15" fmla="*/ 1370 h 2722"/>
              <a:gd name="T16" fmla="*/ 2739 w 4849"/>
              <a:gd name="T17" fmla="*/ 0 h 2722"/>
              <a:gd name="T18" fmla="*/ 6 w 4849"/>
              <a:gd name="T19" fmla="*/ 0 h 2722"/>
              <a:gd name="T20" fmla="*/ 1055 w 4849"/>
              <a:gd name="T21" fmla="*/ 1357 h 2722"/>
              <a:gd name="T22" fmla="*/ 0 w 4849"/>
              <a:gd name="T23" fmla="*/ 2721 h 2722"/>
              <a:gd name="T24" fmla="*/ 2732 w 4849"/>
              <a:gd name="T25" fmla="*/ 2721 h 2722"/>
              <a:gd name="T26" fmla="*/ 3183 w 4849"/>
              <a:gd name="T27" fmla="*/ 2141 h 2722"/>
              <a:gd name="T28" fmla="*/ 3183 w 4849"/>
              <a:gd name="T29" fmla="*/ 2141 h 2722"/>
              <a:gd name="T30" fmla="*/ 3793 w 4849"/>
              <a:gd name="T31" fmla="*/ 1370 h 2722"/>
              <a:gd name="T32" fmla="*/ 3781 w 4849"/>
              <a:gd name="T33" fmla="*/ 1351 h 2722"/>
              <a:gd name="T34" fmla="*/ 3170 w 4849"/>
              <a:gd name="T35" fmla="*/ 550 h 2722"/>
              <a:gd name="T36" fmla="*/ 3170 w 4849"/>
              <a:gd name="T37" fmla="*/ 550 h 2722"/>
              <a:gd name="T38" fmla="*/ 2739 w 4849"/>
              <a:gd name="T39" fmla="*/ 0 h 2722"/>
              <a:gd name="T40" fmla="*/ 4842 w 4849"/>
              <a:gd name="T41" fmla="*/ 0 h 2722"/>
              <a:gd name="T42" fmla="*/ 4836 w 4849"/>
              <a:gd name="T43" fmla="*/ 0 h 2722"/>
              <a:gd name="T44" fmla="*/ 4848 w 4849"/>
              <a:gd name="T45" fmla="*/ 13 h 2722"/>
              <a:gd name="T46" fmla="*/ 4848 w 4849"/>
              <a:gd name="T47" fmla="*/ 13 h 2722"/>
              <a:gd name="T48" fmla="*/ 4842 w 4849"/>
              <a:gd name="T49" fmla="*/ 0 h 2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49" h="2722">
                <a:moveTo>
                  <a:pt x="1055" y="1370"/>
                </a:moveTo>
                <a:lnTo>
                  <a:pt x="1055" y="1370"/>
                </a:lnTo>
                <a:close/>
                <a:moveTo>
                  <a:pt x="1055" y="1370"/>
                </a:moveTo>
                <a:lnTo>
                  <a:pt x="1055" y="1370"/>
                </a:lnTo>
                <a:close/>
                <a:moveTo>
                  <a:pt x="1055" y="1370"/>
                </a:moveTo>
                <a:lnTo>
                  <a:pt x="1055" y="1370"/>
                </a:lnTo>
                <a:close/>
                <a:moveTo>
                  <a:pt x="1067" y="1370"/>
                </a:moveTo>
                <a:lnTo>
                  <a:pt x="1067" y="1370"/>
                </a:lnTo>
                <a:close/>
                <a:moveTo>
                  <a:pt x="2739" y="0"/>
                </a:moveTo>
                <a:lnTo>
                  <a:pt x="6" y="0"/>
                </a:lnTo>
                <a:lnTo>
                  <a:pt x="1055" y="1357"/>
                </a:lnTo>
                <a:lnTo>
                  <a:pt x="0" y="2721"/>
                </a:lnTo>
                <a:lnTo>
                  <a:pt x="2732" y="2721"/>
                </a:lnTo>
                <a:lnTo>
                  <a:pt x="3183" y="2141"/>
                </a:lnTo>
                <a:lnTo>
                  <a:pt x="3183" y="2141"/>
                </a:lnTo>
                <a:lnTo>
                  <a:pt x="3793" y="1370"/>
                </a:lnTo>
                <a:lnTo>
                  <a:pt x="3781" y="1351"/>
                </a:lnTo>
                <a:lnTo>
                  <a:pt x="3170" y="550"/>
                </a:lnTo>
                <a:lnTo>
                  <a:pt x="3170" y="550"/>
                </a:lnTo>
                <a:lnTo>
                  <a:pt x="2739" y="0"/>
                </a:lnTo>
                <a:close/>
                <a:moveTo>
                  <a:pt x="4842" y="0"/>
                </a:moveTo>
                <a:lnTo>
                  <a:pt x="4836" y="0"/>
                </a:lnTo>
                <a:lnTo>
                  <a:pt x="4848" y="13"/>
                </a:lnTo>
                <a:lnTo>
                  <a:pt x="4848" y="13"/>
                </a:lnTo>
                <a:lnTo>
                  <a:pt x="484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95" name="Freeform 58"/>
          <p:cNvSpPr>
            <a:spLocks noChangeArrowheads="1"/>
          </p:cNvSpPr>
          <p:nvPr/>
        </p:nvSpPr>
        <p:spPr bwMode="auto">
          <a:xfrm>
            <a:off x="8518258" y="2701074"/>
            <a:ext cx="3446" cy="3445"/>
          </a:xfrm>
          <a:custGeom>
            <a:avLst/>
            <a:gdLst>
              <a:gd name="T0" fmla="*/ 6 w 13"/>
              <a:gd name="T1" fmla="*/ 0 h 14"/>
              <a:gd name="T2" fmla="*/ 0 w 13"/>
              <a:gd name="T3" fmla="*/ 0 h 14"/>
              <a:gd name="T4" fmla="*/ 12 w 13"/>
              <a:gd name="T5" fmla="*/ 13 h 14"/>
              <a:gd name="T6" fmla="*/ 12 w 13"/>
              <a:gd name="T7" fmla="*/ 13 h 14"/>
              <a:gd name="T8" fmla="*/ 6 w 1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0"/>
                </a:moveTo>
                <a:lnTo>
                  <a:pt x="0" y="0"/>
                </a:lnTo>
                <a:lnTo>
                  <a:pt x="12" y="13"/>
                </a:lnTo>
                <a:lnTo>
                  <a:pt x="12" y="13"/>
                </a:lnTo>
                <a:lnTo>
                  <a:pt x="6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11" name="Freeform 67"/>
          <p:cNvSpPr>
            <a:spLocks noChangeArrowheads="1"/>
          </p:cNvSpPr>
          <p:nvPr/>
        </p:nvSpPr>
        <p:spPr bwMode="auto">
          <a:xfrm>
            <a:off x="7775272" y="2453014"/>
            <a:ext cx="742986" cy="249209"/>
          </a:xfrm>
          <a:custGeom>
            <a:avLst/>
            <a:gdLst>
              <a:gd name="T0" fmla="*/ 2110 w 2851"/>
              <a:gd name="T1" fmla="*/ 0 h 956"/>
              <a:gd name="T2" fmla="*/ 0 w 2851"/>
              <a:gd name="T3" fmla="*/ 0 h 956"/>
              <a:gd name="T4" fmla="*/ 753 w 2851"/>
              <a:gd name="T5" fmla="*/ 955 h 956"/>
              <a:gd name="T6" fmla="*/ 2850 w 2851"/>
              <a:gd name="T7" fmla="*/ 955 h 956"/>
              <a:gd name="T8" fmla="*/ 2110 w 2851"/>
              <a:gd name="T9" fmla="*/ 0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1" h="956">
                <a:moveTo>
                  <a:pt x="2110" y="0"/>
                </a:moveTo>
                <a:lnTo>
                  <a:pt x="0" y="0"/>
                </a:lnTo>
                <a:lnTo>
                  <a:pt x="753" y="955"/>
                </a:lnTo>
                <a:lnTo>
                  <a:pt x="2850" y="955"/>
                </a:lnTo>
                <a:lnTo>
                  <a:pt x="211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14" name="Freeform 69"/>
          <p:cNvSpPr>
            <a:spLocks noChangeArrowheads="1"/>
          </p:cNvSpPr>
          <p:nvPr/>
        </p:nvSpPr>
        <p:spPr bwMode="auto">
          <a:xfrm>
            <a:off x="7971640" y="2701074"/>
            <a:ext cx="548915" cy="357162"/>
          </a:xfrm>
          <a:custGeom>
            <a:avLst/>
            <a:gdLst>
              <a:gd name="T0" fmla="*/ 2097 w 2110"/>
              <a:gd name="T1" fmla="*/ 0 h 1371"/>
              <a:gd name="T2" fmla="*/ 0 w 2110"/>
              <a:gd name="T3" fmla="*/ 0 h 1371"/>
              <a:gd name="T4" fmla="*/ 431 w 2110"/>
              <a:gd name="T5" fmla="*/ 550 h 1371"/>
              <a:gd name="T6" fmla="*/ 431 w 2110"/>
              <a:gd name="T7" fmla="*/ 550 h 1371"/>
              <a:gd name="T8" fmla="*/ 1042 w 2110"/>
              <a:gd name="T9" fmla="*/ 1351 h 1371"/>
              <a:gd name="T10" fmla="*/ 1054 w 2110"/>
              <a:gd name="T11" fmla="*/ 1370 h 1371"/>
              <a:gd name="T12" fmla="*/ 1054 w 2110"/>
              <a:gd name="T13" fmla="*/ 1364 h 1371"/>
              <a:gd name="T14" fmla="*/ 2109 w 2110"/>
              <a:gd name="T15" fmla="*/ 13 h 1371"/>
              <a:gd name="T16" fmla="*/ 2097 w 2110"/>
              <a:gd name="T17" fmla="*/ 0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0" h="1371">
                <a:moveTo>
                  <a:pt x="2097" y="0"/>
                </a:moveTo>
                <a:lnTo>
                  <a:pt x="0" y="0"/>
                </a:lnTo>
                <a:lnTo>
                  <a:pt x="431" y="550"/>
                </a:lnTo>
                <a:lnTo>
                  <a:pt x="431" y="550"/>
                </a:lnTo>
                <a:lnTo>
                  <a:pt x="1042" y="1351"/>
                </a:lnTo>
                <a:lnTo>
                  <a:pt x="1054" y="1370"/>
                </a:lnTo>
                <a:lnTo>
                  <a:pt x="1054" y="1364"/>
                </a:lnTo>
                <a:lnTo>
                  <a:pt x="2109" y="13"/>
                </a:lnTo>
                <a:lnTo>
                  <a:pt x="2097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16" name="Freeform 71"/>
          <p:cNvSpPr>
            <a:spLocks noChangeArrowheads="1"/>
          </p:cNvSpPr>
          <p:nvPr/>
        </p:nvSpPr>
        <p:spPr bwMode="auto">
          <a:xfrm>
            <a:off x="8518258" y="3379796"/>
            <a:ext cx="24116" cy="32156"/>
          </a:xfrm>
          <a:custGeom>
            <a:avLst/>
            <a:gdLst>
              <a:gd name="T0" fmla="*/ 92 w 93"/>
              <a:gd name="T1" fmla="*/ 0 h 125"/>
              <a:gd name="T2" fmla="*/ 0 w 93"/>
              <a:gd name="T3" fmla="*/ 118 h 125"/>
              <a:gd name="T4" fmla="*/ 0 w 93"/>
              <a:gd name="T5" fmla="*/ 124 h 125"/>
              <a:gd name="T6" fmla="*/ 92 w 9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25">
                <a:moveTo>
                  <a:pt x="92" y="0"/>
                </a:moveTo>
                <a:lnTo>
                  <a:pt x="0" y="118"/>
                </a:lnTo>
                <a:lnTo>
                  <a:pt x="0" y="124"/>
                </a:lnTo>
                <a:lnTo>
                  <a:pt x="92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17" name="Freeform 72"/>
          <p:cNvSpPr>
            <a:spLocks noChangeArrowheads="1"/>
          </p:cNvSpPr>
          <p:nvPr/>
        </p:nvSpPr>
        <p:spPr bwMode="auto">
          <a:xfrm>
            <a:off x="8518258" y="3379796"/>
            <a:ext cx="24116" cy="32156"/>
          </a:xfrm>
          <a:custGeom>
            <a:avLst/>
            <a:gdLst>
              <a:gd name="T0" fmla="*/ 92 w 93"/>
              <a:gd name="T1" fmla="*/ 0 h 125"/>
              <a:gd name="T2" fmla="*/ 0 w 93"/>
              <a:gd name="T3" fmla="*/ 118 h 125"/>
              <a:gd name="T4" fmla="*/ 0 w 93"/>
              <a:gd name="T5" fmla="*/ 124 h 125"/>
              <a:gd name="T6" fmla="*/ 92 w 9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25">
                <a:moveTo>
                  <a:pt x="92" y="0"/>
                </a:moveTo>
                <a:lnTo>
                  <a:pt x="0" y="118"/>
                </a:lnTo>
                <a:lnTo>
                  <a:pt x="0" y="124"/>
                </a:lnTo>
                <a:lnTo>
                  <a:pt x="92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18" name="Freeform 73"/>
          <p:cNvSpPr>
            <a:spLocks noChangeArrowheads="1"/>
          </p:cNvSpPr>
          <p:nvPr/>
        </p:nvSpPr>
        <p:spPr bwMode="auto">
          <a:xfrm>
            <a:off x="8520554" y="2704519"/>
            <a:ext cx="273309" cy="675277"/>
          </a:xfrm>
          <a:custGeom>
            <a:avLst/>
            <a:gdLst>
              <a:gd name="T0" fmla="*/ 1041 w 1049"/>
              <a:gd name="T1" fmla="*/ 1357 h 2591"/>
              <a:gd name="T2" fmla="*/ 1041 w 1049"/>
              <a:gd name="T3" fmla="*/ 1357 h 2591"/>
              <a:gd name="T4" fmla="*/ 1041 w 1049"/>
              <a:gd name="T5" fmla="*/ 1357 h 2591"/>
              <a:gd name="T6" fmla="*/ 1041 w 1049"/>
              <a:gd name="T7" fmla="*/ 1357 h 2591"/>
              <a:gd name="T8" fmla="*/ 0 w 1049"/>
              <a:gd name="T9" fmla="*/ 0 h 2591"/>
              <a:gd name="T10" fmla="*/ 0 w 1049"/>
              <a:gd name="T11" fmla="*/ 0 h 2591"/>
              <a:gd name="T12" fmla="*/ 1041 w 1049"/>
              <a:gd name="T13" fmla="*/ 1344 h 2591"/>
              <a:gd name="T14" fmla="*/ 1035 w 1049"/>
              <a:gd name="T15" fmla="*/ 1344 h 2591"/>
              <a:gd name="T16" fmla="*/ 1041 w 1049"/>
              <a:gd name="T17" fmla="*/ 1351 h 2591"/>
              <a:gd name="T18" fmla="*/ 1041 w 1049"/>
              <a:gd name="T19" fmla="*/ 1351 h 2591"/>
              <a:gd name="T20" fmla="*/ 80 w 1049"/>
              <a:gd name="T21" fmla="*/ 2590 h 2591"/>
              <a:gd name="T22" fmla="*/ 1048 w 1049"/>
              <a:gd name="T23" fmla="*/ 1344 h 2591"/>
              <a:gd name="T24" fmla="*/ 0 w 1049"/>
              <a:gd name="T25" fmla="*/ 0 h 2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9" h="2591">
                <a:moveTo>
                  <a:pt x="1041" y="1357"/>
                </a:moveTo>
                <a:lnTo>
                  <a:pt x="1041" y="1357"/>
                </a:lnTo>
                <a:close/>
                <a:moveTo>
                  <a:pt x="1041" y="1357"/>
                </a:moveTo>
                <a:lnTo>
                  <a:pt x="1041" y="1357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1041" y="1344"/>
                </a:lnTo>
                <a:lnTo>
                  <a:pt x="1035" y="1344"/>
                </a:lnTo>
                <a:lnTo>
                  <a:pt x="1041" y="1351"/>
                </a:lnTo>
                <a:lnTo>
                  <a:pt x="1041" y="1351"/>
                </a:lnTo>
                <a:lnTo>
                  <a:pt x="80" y="2590"/>
                </a:lnTo>
                <a:lnTo>
                  <a:pt x="1048" y="1344"/>
                </a:lnTo>
                <a:lnTo>
                  <a:pt x="0" y="0"/>
                </a:lnTo>
                <a:close/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19" name="Freeform 74"/>
          <p:cNvSpPr>
            <a:spLocks noChangeArrowheads="1"/>
          </p:cNvSpPr>
          <p:nvPr/>
        </p:nvSpPr>
        <p:spPr bwMode="auto">
          <a:xfrm>
            <a:off x="8791566" y="3058235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20" name="Freeform 75"/>
          <p:cNvSpPr>
            <a:spLocks noChangeArrowheads="1"/>
          </p:cNvSpPr>
          <p:nvPr/>
        </p:nvSpPr>
        <p:spPr bwMode="auto">
          <a:xfrm>
            <a:off x="8791566" y="3058235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21" name="Freeform 76"/>
          <p:cNvSpPr>
            <a:spLocks noChangeArrowheads="1"/>
          </p:cNvSpPr>
          <p:nvPr/>
        </p:nvSpPr>
        <p:spPr bwMode="auto">
          <a:xfrm>
            <a:off x="8520554" y="2704519"/>
            <a:ext cx="273309" cy="675277"/>
          </a:xfrm>
          <a:custGeom>
            <a:avLst/>
            <a:gdLst>
              <a:gd name="T0" fmla="*/ 0 w 1049"/>
              <a:gd name="T1" fmla="*/ 0 h 2591"/>
              <a:gd name="T2" fmla="*/ 0 w 1049"/>
              <a:gd name="T3" fmla="*/ 0 h 2591"/>
              <a:gd name="T4" fmla="*/ 1041 w 1049"/>
              <a:gd name="T5" fmla="*/ 1344 h 2591"/>
              <a:gd name="T6" fmla="*/ 1035 w 1049"/>
              <a:gd name="T7" fmla="*/ 1344 h 2591"/>
              <a:gd name="T8" fmla="*/ 1041 w 1049"/>
              <a:gd name="T9" fmla="*/ 1351 h 2591"/>
              <a:gd name="T10" fmla="*/ 1041 w 1049"/>
              <a:gd name="T11" fmla="*/ 1351 h 2591"/>
              <a:gd name="T12" fmla="*/ 80 w 1049"/>
              <a:gd name="T13" fmla="*/ 2590 h 2591"/>
              <a:gd name="T14" fmla="*/ 1048 w 1049"/>
              <a:gd name="T15" fmla="*/ 1344 h 2591"/>
              <a:gd name="T16" fmla="*/ 0 w 1049"/>
              <a:gd name="T17" fmla="*/ 0 h 2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9" h="2591">
                <a:moveTo>
                  <a:pt x="0" y="0"/>
                </a:moveTo>
                <a:lnTo>
                  <a:pt x="0" y="0"/>
                </a:lnTo>
                <a:lnTo>
                  <a:pt x="1041" y="1344"/>
                </a:lnTo>
                <a:lnTo>
                  <a:pt x="1035" y="1344"/>
                </a:lnTo>
                <a:lnTo>
                  <a:pt x="1041" y="1351"/>
                </a:lnTo>
                <a:lnTo>
                  <a:pt x="1041" y="1351"/>
                </a:lnTo>
                <a:lnTo>
                  <a:pt x="80" y="2590"/>
                </a:lnTo>
                <a:lnTo>
                  <a:pt x="1048" y="1344"/>
                </a:ln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22" name="Freeform 77"/>
          <p:cNvSpPr>
            <a:spLocks noChangeArrowheads="1"/>
          </p:cNvSpPr>
          <p:nvPr/>
        </p:nvSpPr>
        <p:spPr bwMode="auto">
          <a:xfrm>
            <a:off x="8520554" y="2704519"/>
            <a:ext cx="271013" cy="350272"/>
          </a:xfrm>
          <a:custGeom>
            <a:avLst/>
            <a:gdLst>
              <a:gd name="T0" fmla="*/ 0 w 1042"/>
              <a:gd name="T1" fmla="*/ 0 h 1345"/>
              <a:gd name="T2" fmla="*/ 0 w 1042"/>
              <a:gd name="T3" fmla="*/ 0 h 1345"/>
              <a:gd name="T4" fmla="*/ 1035 w 1042"/>
              <a:gd name="T5" fmla="*/ 1344 h 1345"/>
              <a:gd name="T6" fmla="*/ 1041 w 1042"/>
              <a:gd name="T7" fmla="*/ 1344 h 1345"/>
              <a:gd name="T8" fmla="*/ 0 w 1042"/>
              <a:gd name="T9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2" h="1345">
                <a:moveTo>
                  <a:pt x="0" y="0"/>
                </a:moveTo>
                <a:lnTo>
                  <a:pt x="0" y="0"/>
                </a:lnTo>
                <a:lnTo>
                  <a:pt x="1035" y="1344"/>
                </a:lnTo>
                <a:lnTo>
                  <a:pt x="1041" y="1344"/>
                </a:ln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23" name="Freeform 78"/>
          <p:cNvSpPr>
            <a:spLocks noChangeArrowheads="1"/>
          </p:cNvSpPr>
          <p:nvPr/>
        </p:nvSpPr>
        <p:spPr bwMode="auto">
          <a:xfrm>
            <a:off x="8520554" y="2704519"/>
            <a:ext cx="271013" cy="350272"/>
          </a:xfrm>
          <a:custGeom>
            <a:avLst/>
            <a:gdLst>
              <a:gd name="T0" fmla="*/ 0 w 1042"/>
              <a:gd name="T1" fmla="*/ 0 h 1345"/>
              <a:gd name="T2" fmla="*/ 0 w 1042"/>
              <a:gd name="T3" fmla="*/ 0 h 1345"/>
              <a:gd name="T4" fmla="*/ 1035 w 1042"/>
              <a:gd name="T5" fmla="*/ 1344 h 1345"/>
              <a:gd name="T6" fmla="*/ 1041 w 1042"/>
              <a:gd name="T7" fmla="*/ 1344 h 1345"/>
              <a:gd name="T8" fmla="*/ 0 w 1042"/>
              <a:gd name="T9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2" h="1345">
                <a:moveTo>
                  <a:pt x="0" y="0"/>
                </a:moveTo>
                <a:lnTo>
                  <a:pt x="0" y="0"/>
                </a:lnTo>
                <a:lnTo>
                  <a:pt x="1035" y="1344"/>
                </a:lnTo>
                <a:lnTo>
                  <a:pt x="1041" y="1344"/>
                </a:ln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24" name="Freeform 79"/>
          <p:cNvSpPr>
            <a:spLocks noChangeArrowheads="1"/>
          </p:cNvSpPr>
          <p:nvPr/>
        </p:nvSpPr>
        <p:spPr bwMode="auto">
          <a:xfrm>
            <a:off x="8791566" y="3058235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25" name="Freeform 80"/>
          <p:cNvSpPr>
            <a:spLocks noChangeArrowheads="1"/>
          </p:cNvSpPr>
          <p:nvPr/>
        </p:nvSpPr>
        <p:spPr bwMode="auto">
          <a:xfrm>
            <a:off x="8791566" y="3058235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26" name="Freeform 81"/>
          <p:cNvSpPr>
            <a:spLocks noChangeArrowheads="1"/>
          </p:cNvSpPr>
          <p:nvPr/>
        </p:nvSpPr>
        <p:spPr bwMode="auto">
          <a:xfrm>
            <a:off x="8791566" y="3058235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27" name="Freeform 82"/>
          <p:cNvSpPr>
            <a:spLocks noChangeArrowheads="1"/>
          </p:cNvSpPr>
          <p:nvPr/>
        </p:nvSpPr>
        <p:spPr bwMode="auto">
          <a:xfrm>
            <a:off x="8791566" y="3058235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30" name="Freeform 83"/>
          <p:cNvSpPr>
            <a:spLocks noChangeArrowheads="1"/>
          </p:cNvSpPr>
          <p:nvPr/>
        </p:nvSpPr>
        <p:spPr bwMode="auto">
          <a:xfrm>
            <a:off x="7778717" y="3054791"/>
            <a:ext cx="1017443" cy="598332"/>
          </a:xfrm>
          <a:custGeom>
            <a:avLst/>
            <a:gdLst>
              <a:gd name="T0" fmla="*/ 2832 w 3905"/>
              <a:gd name="T1" fmla="*/ 1364 h 2296"/>
              <a:gd name="T2" fmla="*/ 734 w 3905"/>
              <a:gd name="T3" fmla="*/ 1364 h 2296"/>
              <a:gd name="T4" fmla="*/ 0 w 3905"/>
              <a:gd name="T5" fmla="*/ 2295 h 2296"/>
              <a:gd name="T6" fmla="*/ 2110 w 3905"/>
              <a:gd name="T7" fmla="*/ 2295 h 2296"/>
              <a:gd name="T8" fmla="*/ 2838 w 3905"/>
              <a:gd name="T9" fmla="*/ 1364 h 2296"/>
              <a:gd name="T10" fmla="*/ 2832 w 3905"/>
              <a:gd name="T11" fmla="*/ 1364 h 2296"/>
              <a:gd name="T12" fmla="*/ 3904 w 3905"/>
              <a:gd name="T13" fmla="*/ 0 h 2296"/>
              <a:gd name="T14" fmla="*/ 3898 w 3905"/>
              <a:gd name="T15" fmla="*/ 0 h 2296"/>
              <a:gd name="T16" fmla="*/ 3904 w 3905"/>
              <a:gd name="T17" fmla="*/ 7 h 2296"/>
              <a:gd name="T18" fmla="*/ 3904 w 3905"/>
              <a:gd name="T19" fmla="*/ 0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05" h="2296">
                <a:moveTo>
                  <a:pt x="2832" y="1364"/>
                </a:moveTo>
                <a:lnTo>
                  <a:pt x="734" y="1364"/>
                </a:lnTo>
                <a:lnTo>
                  <a:pt x="0" y="2295"/>
                </a:lnTo>
                <a:lnTo>
                  <a:pt x="2110" y="2295"/>
                </a:lnTo>
                <a:lnTo>
                  <a:pt x="2838" y="1364"/>
                </a:lnTo>
                <a:lnTo>
                  <a:pt x="2832" y="1364"/>
                </a:lnTo>
                <a:close/>
                <a:moveTo>
                  <a:pt x="3904" y="0"/>
                </a:moveTo>
                <a:lnTo>
                  <a:pt x="3898" y="0"/>
                </a:lnTo>
                <a:lnTo>
                  <a:pt x="3904" y="7"/>
                </a:lnTo>
                <a:lnTo>
                  <a:pt x="3904" y="0"/>
                </a:lnTo>
                <a:close/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33" name="Freeform 84"/>
          <p:cNvSpPr>
            <a:spLocks noChangeArrowheads="1"/>
          </p:cNvSpPr>
          <p:nvPr/>
        </p:nvSpPr>
        <p:spPr bwMode="auto">
          <a:xfrm>
            <a:off x="7778717" y="3409656"/>
            <a:ext cx="739541" cy="242319"/>
          </a:xfrm>
          <a:custGeom>
            <a:avLst/>
            <a:gdLst>
              <a:gd name="T0" fmla="*/ 2832 w 2839"/>
              <a:gd name="T1" fmla="*/ 0 h 932"/>
              <a:gd name="T2" fmla="*/ 734 w 2839"/>
              <a:gd name="T3" fmla="*/ 0 h 932"/>
              <a:gd name="T4" fmla="*/ 0 w 2839"/>
              <a:gd name="T5" fmla="*/ 931 h 932"/>
              <a:gd name="T6" fmla="*/ 2110 w 2839"/>
              <a:gd name="T7" fmla="*/ 931 h 932"/>
              <a:gd name="T8" fmla="*/ 2838 w 2839"/>
              <a:gd name="T9" fmla="*/ 0 h 932"/>
              <a:gd name="T10" fmla="*/ 2832 w 2839"/>
              <a:gd name="T11" fmla="*/ 0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39" h="932">
                <a:moveTo>
                  <a:pt x="2832" y="0"/>
                </a:moveTo>
                <a:lnTo>
                  <a:pt x="734" y="0"/>
                </a:lnTo>
                <a:lnTo>
                  <a:pt x="0" y="931"/>
                </a:lnTo>
                <a:lnTo>
                  <a:pt x="2110" y="931"/>
                </a:lnTo>
                <a:lnTo>
                  <a:pt x="2838" y="0"/>
                </a:lnTo>
                <a:lnTo>
                  <a:pt x="2832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34" name="Freeform 85"/>
          <p:cNvSpPr>
            <a:spLocks noChangeArrowheads="1"/>
          </p:cNvSpPr>
          <p:nvPr/>
        </p:nvSpPr>
        <p:spPr bwMode="auto">
          <a:xfrm>
            <a:off x="8793863" y="3054791"/>
            <a:ext cx="2297" cy="2297"/>
          </a:xfrm>
          <a:custGeom>
            <a:avLst/>
            <a:gdLst>
              <a:gd name="T0" fmla="*/ 6 w 7"/>
              <a:gd name="T1" fmla="*/ 0 h 8"/>
              <a:gd name="T2" fmla="*/ 0 w 7"/>
              <a:gd name="T3" fmla="*/ 0 h 8"/>
              <a:gd name="T4" fmla="*/ 6 w 7"/>
              <a:gd name="T5" fmla="*/ 7 h 8"/>
              <a:gd name="T6" fmla="*/ 6 w 7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6" y="0"/>
                </a:moveTo>
                <a:lnTo>
                  <a:pt x="0" y="0"/>
                </a:lnTo>
                <a:lnTo>
                  <a:pt x="6" y="7"/>
                </a:lnTo>
                <a:lnTo>
                  <a:pt x="6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35" name="Freeform 86"/>
          <p:cNvSpPr>
            <a:spLocks noChangeArrowheads="1"/>
          </p:cNvSpPr>
          <p:nvPr/>
        </p:nvSpPr>
        <p:spPr bwMode="auto">
          <a:xfrm>
            <a:off x="7969343" y="3058236"/>
            <a:ext cx="546618" cy="352569"/>
          </a:xfrm>
          <a:custGeom>
            <a:avLst/>
            <a:gdLst>
              <a:gd name="T0" fmla="*/ 1061 w 2099"/>
              <a:gd name="T1" fmla="*/ 0 h 1352"/>
              <a:gd name="T2" fmla="*/ 451 w 2099"/>
              <a:gd name="T3" fmla="*/ 771 h 1352"/>
              <a:gd name="T4" fmla="*/ 451 w 2099"/>
              <a:gd name="T5" fmla="*/ 771 h 1352"/>
              <a:gd name="T6" fmla="*/ 0 w 2099"/>
              <a:gd name="T7" fmla="*/ 1351 h 1352"/>
              <a:gd name="T8" fmla="*/ 2098 w 2099"/>
              <a:gd name="T9" fmla="*/ 1351 h 1352"/>
              <a:gd name="T10" fmla="*/ 1061 w 2099"/>
              <a:gd name="T11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9" h="1352">
                <a:moveTo>
                  <a:pt x="1061" y="0"/>
                </a:moveTo>
                <a:lnTo>
                  <a:pt x="451" y="771"/>
                </a:lnTo>
                <a:lnTo>
                  <a:pt x="451" y="771"/>
                </a:lnTo>
                <a:lnTo>
                  <a:pt x="0" y="1351"/>
                </a:lnTo>
                <a:lnTo>
                  <a:pt x="2098" y="1351"/>
                </a:lnTo>
                <a:lnTo>
                  <a:pt x="1061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36" name="Freeform 87"/>
          <p:cNvSpPr>
            <a:spLocks noChangeArrowheads="1"/>
          </p:cNvSpPr>
          <p:nvPr/>
        </p:nvSpPr>
        <p:spPr bwMode="auto">
          <a:xfrm>
            <a:off x="7969343" y="3058236"/>
            <a:ext cx="546618" cy="352569"/>
          </a:xfrm>
          <a:custGeom>
            <a:avLst/>
            <a:gdLst>
              <a:gd name="T0" fmla="*/ 1061 w 2099"/>
              <a:gd name="T1" fmla="*/ 0 h 1352"/>
              <a:gd name="T2" fmla="*/ 451 w 2099"/>
              <a:gd name="T3" fmla="*/ 771 h 1352"/>
              <a:gd name="T4" fmla="*/ 451 w 2099"/>
              <a:gd name="T5" fmla="*/ 771 h 1352"/>
              <a:gd name="T6" fmla="*/ 0 w 2099"/>
              <a:gd name="T7" fmla="*/ 1351 h 1352"/>
              <a:gd name="T8" fmla="*/ 2098 w 2099"/>
              <a:gd name="T9" fmla="*/ 1351 h 1352"/>
              <a:gd name="T10" fmla="*/ 1061 w 2099"/>
              <a:gd name="T11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9" h="1352">
                <a:moveTo>
                  <a:pt x="1061" y="0"/>
                </a:moveTo>
                <a:lnTo>
                  <a:pt x="451" y="771"/>
                </a:lnTo>
                <a:lnTo>
                  <a:pt x="451" y="771"/>
                </a:lnTo>
                <a:lnTo>
                  <a:pt x="0" y="1351"/>
                </a:lnTo>
                <a:lnTo>
                  <a:pt x="2098" y="1351"/>
                </a:lnTo>
                <a:lnTo>
                  <a:pt x="1061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37" name="Freeform 88"/>
          <p:cNvSpPr>
            <a:spLocks noChangeArrowheads="1"/>
          </p:cNvSpPr>
          <p:nvPr/>
        </p:nvSpPr>
        <p:spPr bwMode="auto">
          <a:xfrm>
            <a:off x="8515961" y="3054791"/>
            <a:ext cx="275606" cy="356014"/>
          </a:xfrm>
          <a:custGeom>
            <a:avLst/>
            <a:gdLst>
              <a:gd name="T0" fmla="*/ 1053 w 1060"/>
              <a:gd name="T1" fmla="*/ 0 h 1365"/>
              <a:gd name="T2" fmla="*/ 6 w 1060"/>
              <a:gd name="T3" fmla="*/ 1364 h 1365"/>
              <a:gd name="T4" fmla="*/ 0 w 1060"/>
              <a:gd name="T5" fmla="*/ 1364 h 1365"/>
              <a:gd name="T6" fmla="*/ 6 w 1060"/>
              <a:gd name="T7" fmla="*/ 1364 h 1365"/>
              <a:gd name="T8" fmla="*/ 98 w 1060"/>
              <a:gd name="T9" fmla="*/ 1246 h 1365"/>
              <a:gd name="T10" fmla="*/ 1059 w 1060"/>
              <a:gd name="T11" fmla="*/ 7 h 1365"/>
              <a:gd name="T12" fmla="*/ 1059 w 1060"/>
              <a:gd name="T13" fmla="*/ 7 h 1365"/>
              <a:gd name="T14" fmla="*/ 1053 w 1060"/>
              <a:gd name="T15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0" h="1365">
                <a:moveTo>
                  <a:pt x="1053" y="0"/>
                </a:moveTo>
                <a:lnTo>
                  <a:pt x="6" y="1364"/>
                </a:lnTo>
                <a:lnTo>
                  <a:pt x="0" y="1364"/>
                </a:lnTo>
                <a:lnTo>
                  <a:pt x="6" y="1364"/>
                </a:lnTo>
                <a:lnTo>
                  <a:pt x="98" y="1246"/>
                </a:lnTo>
                <a:lnTo>
                  <a:pt x="1059" y="7"/>
                </a:lnTo>
                <a:lnTo>
                  <a:pt x="1059" y="7"/>
                </a:lnTo>
                <a:lnTo>
                  <a:pt x="1053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38" name="Freeform 89"/>
          <p:cNvSpPr>
            <a:spLocks noChangeArrowheads="1"/>
          </p:cNvSpPr>
          <p:nvPr/>
        </p:nvSpPr>
        <p:spPr bwMode="auto">
          <a:xfrm>
            <a:off x="8515961" y="3054791"/>
            <a:ext cx="275606" cy="356014"/>
          </a:xfrm>
          <a:custGeom>
            <a:avLst/>
            <a:gdLst>
              <a:gd name="T0" fmla="*/ 1053 w 1060"/>
              <a:gd name="T1" fmla="*/ 0 h 1365"/>
              <a:gd name="T2" fmla="*/ 6 w 1060"/>
              <a:gd name="T3" fmla="*/ 1364 h 1365"/>
              <a:gd name="T4" fmla="*/ 0 w 1060"/>
              <a:gd name="T5" fmla="*/ 1364 h 1365"/>
              <a:gd name="T6" fmla="*/ 6 w 1060"/>
              <a:gd name="T7" fmla="*/ 1364 h 1365"/>
              <a:gd name="T8" fmla="*/ 98 w 1060"/>
              <a:gd name="T9" fmla="*/ 1246 h 1365"/>
              <a:gd name="T10" fmla="*/ 1059 w 1060"/>
              <a:gd name="T11" fmla="*/ 7 h 1365"/>
              <a:gd name="T12" fmla="*/ 1059 w 1060"/>
              <a:gd name="T13" fmla="*/ 7 h 1365"/>
              <a:gd name="T14" fmla="*/ 1053 w 1060"/>
              <a:gd name="T15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0" h="1365">
                <a:moveTo>
                  <a:pt x="1053" y="0"/>
                </a:moveTo>
                <a:lnTo>
                  <a:pt x="6" y="1364"/>
                </a:lnTo>
                <a:lnTo>
                  <a:pt x="0" y="1364"/>
                </a:lnTo>
                <a:lnTo>
                  <a:pt x="6" y="1364"/>
                </a:lnTo>
                <a:lnTo>
                  <a:pt x="98" y="1246"/>
                </a:lnTo>
                <a:lnTo>
                  <a:pt x="1059" y="7"/>
                </a:lnTo>
                <a:lnTo>
                  <a:pt x="1059" y="7"/>
                </a:lnTo>
                <a:lnTo>
                  <a:pt x="1053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39" name="Freeform 90"/>
          <p:cNvSpPr>
            <a:spLocks noChangeArrowheads="1"/>
          </p:cNvSpPr>
          <p:nvPr/>
        </p:nvSpPr>
        <p:spPr bwMode="auto">
          <a:xfrm>
            <a:off x="8246098" y="2704520"/>
            <a:ext cx="544321" cy="705137"/>
          </a:xfrm>
          <a:custGeom>
            <a:avLst/>
            <a:gdLst>
              <a:gd name="T0" fmla="*/ 1055 w 2091"/>
              <a:gd name="T1" fmla="*/ 0 h 2709"/>
              <a:gd name="T2" fmla="*/ 0 w 2091"/>
              <a:gd name="T3" fmla="*/ 1351 h 2709"/>
              <a:gd name="T4" fmla="*/ 0 w 2091"/>
              <a:gd name="T5" fmla="*/ 1357 h 2709"/>
              <a:gd name="T6" fmla="*/ 1037 w 2091"/>
              <a:gd name="T7" fmla="*/ 2708 h 2709"/>
              <a:gd name="T8" fmla="*/ 1043 w 2091"/>
              <a:gd name="T9" fmla="*/ 2708 h 2709"/>
              <a:gd name="T10" fmla="*/ 2090 w 2091"/>
              <a:gd name="T11" fmla="*/ 1344 h 2709"/>
              <a:gd name="T12" fmla="*/ 1055 w 2091"/>
              <a:gd name="T13" fmla="*/ 0 h 2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1" h="2709">
                <a:moveTo>
                  <a:pt x="1055" y="0"/>
                </a:moveTo>
                <a:lnTo>
                  <a:pt x="0" y="1351"/>
                </a:lnTo>
                <a:lnTo>
                  <a:pt x="0" y="1357"/>
                </a:lnTo>
                <a:lnTo>
                  <a:pt x="1037" y="2708"/>
                </a:lnTo>
                <a:lnTo>
                  <a:pt x="1043" y="2708"/>
                </a:lnTo>
                <a:lnTo>
                  <a:pt x="2090" y="1344"/>
                </a:lnTo>
                <a:lnTo>
                  <a:pt x="1055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41" name="Freeform 92"/>
          <p:cNvSpPr>
            <a:spLocks noChangeArrowheads="1"/>
          </p:cNvSpPr>
          <p:nvPr/>
        </p:nvSpPr>
        <p:spPr bwMode="auto">
          <a:xfrm>
            <a:off x="8358637" y="3663460"/>
            <a:ext cx="1148" cy="229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42" name="Freeform 93"/>
          <p:cNvSpPr>
            <a:spLocks noChangeArrowheads="1"/>
          </p:cNvSpPr>
          <p:nvPr/>
        </p:nvSpPr>
        <p:spPr bwMode="auto">
          <a:xfrm>
            <a:off x="8358637" y="3663460"/>
            <a:ext cx="1148" cy="229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43" name="Freeform 94"/>
          <p:cNvSpPr>
            <a:spLocks noChangeArrowheads="1"/>
          </p:cNvSpPr>
          <p:nvPr/>
        </p:nvSpPr>
        <p:spPr bwMode="auto">
          <a:xfrm>
            <a:off x="8362081" y="3310891"/>
            <a:ext cx="1703013" cy="692504"/>
          </a:xfrm>
          <a:custGeom>
            <a:avLst/>
            <a:gdLst>
              <a:gd name="T0" fmla="*/ 74 w 6539"/>
              <a:gd name="T1" fmla="*/ 1240 h 2659"/>
              <a:gd name="T2" fmla="*/ 0 w 6539"/>
              <a:gd name="T3" fmla="*/ 1332 h 2659"/>
              <a:gd name="T4" fmla="*/ 0 w 6539"/>
              <a:gd name="T5" fmla="*/ 1332 h 2659"/>
              <a:gd name="T6" fmla="*/ 74 w 6539"/>
              <a:gd name="T7" fmla="*/ 1240 h 2659"/>
              <a:gd name="T8" fmla="*/ 5471 w 6539"/>
              <a:gd name="T9" fmla="*/ 1363 h 2659"/>
              <a:gd name="T10" fmla="*/ 5471 w 6539"/>
              <a:gd name="T11" fmla="*/ 1357 h 2659"/>
              <a:gd name="T12" fmla="*/ 5471 w 6539"/>
              <a:gd name="T13" fmla="*/ 1363 h 2659"/>
              <a:gd name="T14" fmla="*/ 5483 w 6539"/>
              <a:gd name="T15" fmla="*/ 1357 h 2659"/>
              <a:gd name="T16" fmla="*/ 5483 w 6539"/>
              <a:gd name="T17" fmla="*/ 1357 h 2659"/>
              <a:gd name="T18" fmla="*/ 5483 w 6539"/>
              <a:gd name="T19" fmla="*/ 1357 h 2659"/>
              <a:gd name="T20" fmla="*/ 5483 w 6539"/>
              <a:gd name="T21" fmla="*/ 1357 h 2659"/>
              <a:gd name="T22" fmla="*/ 5483 w 6539"/>
              <a:gd name="T23" fmla="*/ 1357 h 2659"/>
              <a:gd name="T24" fmla="*/ 5483 w 6539"/>
              <a:gd name="T25" fmla="*/ 1357 h 2659"/>
              <a:gd name="T26" fmla="*/ 6538 w 6539"/>
              <a:gd name="T27" fmla="*/ 0 h 2659"/>
              <a:gd name="T28" fmla="*/ 3145 w 6539"/>
              <a:gd name="T29" fmla="*/ 0 h 2659"/>
              <a:gd name="T30" fmla="*/ 2701 w 6539"/>
              <a:gd name="T31" fmla="*/ 574 h 2659"/>
              <a:gd name="T32" fmla="*/ 2701 w 6539"/>
              <a:gd name="T33" fmla="*/ 574 h 2659"/>
              <a:gd name="T34" fmla="*/ 2103 w 6539"/>
              <a:gd name="T35" fmla="*/ 1345 h 2659"/>
              <a:gd name="T36" fmla="*/ 2103 w 6539"/>
              <a:gd name="T37" fmla="*/ 1351 h 2659"/>
              <a:gd name="T38" fmla="*/ 2720 w 6539"/>
              <a:gd name="T39" fmla="*/ 2140 h 2659"/>
              <a:gd name="T40" fmla="*/ 2720 w 6539"/>
              <a:gd name="T41" fmla="*/ 2140 h 2659"/>
              <a:gd name="T42" fmla="*/ 3127 w 6539"/>
              <a:gd name="T43" fmla="*/ 2658 h 2659"/>
              <a:gd name="T44" fmla="*/ 6531 w 6539"/>
              <a:gd name="T45" fmla="*/ 2658 h 2659"/>
              <a:gd name="T46" fmla="*/ 5483 w 6539"/>
              <a:gd name="T47" fmla="*/ 1332 h 2659"/>
              <a:gd name="T48" fmla="*/ 6538 w 6539"/>
              <a:gd name="T49" fmla="*/ 0 h 2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39" h="2659">
                <a:moveTo>
                  <a:pt x="74" y="1240"/>
                </a:moveTo>
                <a:lnTo>
                  <a:pt x="0" y="1332"/>
                </a:lnTo>
                <a:lnTo>
                  <a:pt x="0" y="1332"/>
                </a:lnTo>
                <a:lnTo>
                  <a:pt x="74" y="1240"/>
                </a:lnTo>
                <a:close/>
                <a:moveTo>
                  <a:pt x="5471" y="1363"/>
                </a:moveTo>
                <a:lnTo>
                  <a:pt x="5471" y="1357"/>
                </a:lnTo>
                <a:lnTo>
                  <a:pt x="5471" y="1363"/>
                </a:lnTo>
                <a:close/>
                <a:moveTo>
                  <a:pt x="5483" y="1357"/>
                </a:moveTo>
                <a:lnTo>
                  <a:pt x="5483" y="1357"/>
                </a:lnTo>
                <a:close/>
                <a:moveTo>
                  <a:pt x="5483" y="1357"/>
                </a:moveTo>
                <a:lnTo>
                  <a:pt x="5483" y="1357"/>
                </a:lnTo>
                <a:close/>
                <a:moveTo>
                  <a:pt x="5483" y="1357"/>
                </a:moveTo>
                <a:lnTo>
                  <a:pt x="5483" y="1357"/>
                </a:lnTo>
                <a:close/>
                <a:moveTo>
                  <a:pt x="6538" y="0"/>
                </a:moveTo>
                <a:lnTo>
                  <a:pt x="3145" y="0"/>
                </a:lnTo>
                <a:lnTo>
                  <a:pt x="2701" y="574"/>
                </a:lnTo>
                <a:lnTo>
                  <a:pt x="2701" y="574"/>
                </a:lnTo>
                <a:lnTo>
                  <a:pt x="2103" y="1345"/>
                </a:lnTo>
                <a:lnTo>
                  <a:pt x="2103" y="1351"/>
                </a:lnTo>
                <a:lnTo>
                  <a:pt x="2720" y="2140"/>
                </a:lnTo>
                <a:lnTo>
                  <a:pt x="2720" y="2140"/>
                </a:lnTo>
                <a:lnTo>
                  <a:pt x="3127" y="2658"/>
                </a:lnTo>
                <a:lnTo>
                  <a:pt x="6531" y="2658"/>
                </a:lnTo>
                <a:lnTo>
                  <a:pt x="5483" y="1332"/>
                </a:lnTo>
                <a:lnTo>
                  <a:pt x="653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44" name="Freeform 95"/>
          <p:cNvSpPr>
            <a:spLocks noChangeArrowheads="1"/>
          </p:cNvSpPr>
          <p:nvPr/>
        </p:nvSpPr>
        <p:spPr bwMode="auto">
          <a:xfrm>
            <a:off x="8362081" y="3633600"/>
            <a:ext cx="19522" cy="24117"/>
          </a:xfrm>
          <a:custGeom>
            <a:avLst/>
            <a:gdLst>
              <a:gd name="T0" fmla="*/ 74 w 75"/>
              <a:gd name="T1" fmla="*/ 0 h 93"/>
              <a:gd name="T2" fmla="*/ 0 w 75"/>
              <a:gd name="T3" fmla="*/ 92 h 93"/>
              <a:gd name="T4" fmla="*/ 0 w 75"/>
              <a:gd name="T5" fmla="*/ 92 h 93"/>
              <a:gd name="T6" fmla="*/ 74 w 75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93">
                <a:moveTo>
                  <a:pt x="74" y="0"/>
                </a:moveTo>
                <a:lnTo>
                  <a:pt x="0" y="92"/>
                </a:lnTo>
                <a:lnTo>
                  <a:pt x="0" y="92"/>
                </a:lnTo>
                <a:lnTo>
                  <a:pt x="74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70" name="Freeform 109"/>
          <p:cNvSpPr>
            <a:spLocks noChangeArrowheads="1"/>
          </p:cNvSpPr>
          <p:nvPr/>
        </p:nvSpPr>
        <p:spPr bwMode="auto">
          <a:xfrm>
            <a:off x="8635390" y="4002245"/>
            <a:ext cx="741838" cy="257249"/>
          </a:xfrm>
          <a:custGeom>
            <a:avLst/>
            <a:gdLst>
              <a:gd name="T0" fmla="*/ 2078 w 2850"/>
              <a:gd name="T1" fmla="*/ 0 h 987"/>
              <a:gd name="T2" fmla="*/ 31 w 2850"/>
              <a:gd name="T3" fmla="*/ 0 h 987"/>
              <a:gd name="T4" fmla="*/ 0 w 2850"/>
              <a:gd name="T5" fmla="*/ 37 h 987"/>
              <a:gd name="T6" fmla="*/ 745 w 2850"/>
              <a:gd name="T7" fmla="*/ 986 h 987"/>
              <a:gd name="T8" fmla="*/ 2849 w 2850"/>
              <a:gd name="T9" fmla="*/ 986 h 987"/>
              <a:gd name="T10" fmla="*/ 2078 w 2850"/>
              <a:gd name="T11" fmla="*/ 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0" h="987">
                <a:moveTo>
                  <a:pt x="2078" y="0"/>
                </a:moveTo>
                <a:lnTo>
                  <a:pt x="31" y="0"/>
                </a:lnTo>
                <a:lnTo>
                  <a:pt x="0" y="37"/>
                </a:lnTo>
                <a:lnTo>
                  <a:pt x="745" y="986"/>
                </a:lnTo>
                <a:lnTo>
                  <a:pt x="2849" y="986"/>
                </a:lnTo>
                <a:lnTo>
                  <a:pt x="2078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72" name="Freeform 111"/>
          <p:cNvSpPr>
            <a:spLocks noChangeArrowheads="1"/>
          </p:cNvSpPr>
          <p:nvPr/>
        </p:nvSpPr>
        <p:spPr bwMode="auto">
          <a:xfrm>
            <a:off x="8643429" y="3661163"/>
            <a:ext cx="532837" cy="342233"/>
          </a:xfrm>
          <a:custGeom>
            <a:avLst/>
            <a:gdLst>
              <a:gd name="T0" fmla="*/ 1023 w 2048"/>
              <a:gd name="T1" fmla="*/ 0 h 1314"/>
              <a:gd name="T2" fmla="*/ 1010 w 2048"/>
              <a:gd name="T3" fmla="*/ 12 h 1314"/>
              <a:gd name="T4" fmla="*/ 0 w 2048"/>
              <a:gd name="T5" fmla="*/ 1313 h 1314"/>
              <a:gd name="T6" fmla="*/ 2047 w 2048"/>
              <a:gd name="T7" fmla="*/ 1313 h 1314"/>
              <a:gd name="T8" fmla="*/ 1640 w 2048"/>
              <a:gd name="T9" fmla="*/ 795 h 1314"/>
              <a:gd name="T10" fmla="*/ 1640 w 2048"/>
              <a:gd name="T11" fmla="*/ 795 h 1314"/>
              <a:gd name="T12" fmla="*/ 1023 w 2048"/>
              <a:gd name="T13" fmla="*/ 6 h 1314"/>
              <a:gd name="T14" fmla="*/ 1023 w 2048"/>
              <a:gd name="T15" fmla="*/ 0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48" h="1314">
                <a:moveTo>
                  <a:pt x="1023" y="0"/>
                </a:moveTo>
                <a:lnTo>
                  <a:pt x="1010" y="12"/>
                </a:lnTo>
                <a:lnTo>
                  <a:pt x="0" y="1313"/>
                </a:lnTo>
                <a:lnTo>
                  <a:pt x="2047" y="1313"/>
                </a:lnTo>
                <a:lnTo>
                  <a:pt x="1640" y="795"/>
                </a:lnTo>
                <a:lnTo>
                  <a:pt x="1640" y="795"/>
                </a:lnTo>
                <a:lnTo>
                  <a:pt x="1023" y="6"/>
                </a:lnTo>
                <a:lnTo>
                  <a:pt x="1023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74" name="Freeform 113"/>
          <p:cNvSpPr>
            <a:spLocks noChangeArrowheads="1"/>
          </p:cNvSpPr>
          <p:nvPr/>
        </p:nvSpPr>
        <p:spPr bwMode="auto">
          <a:xfrm>
            <a:off x="8358636" y="3059385"/>
            <a:ext cx="1015147" cy="957791"/>
          </a:xfrm>
          <a:custGeom>
            <a:avLst/>
            <a:gdLst>
              <a:gd name="T0" fmla="*/ 12 w 3898"/>
              <a:gd name="T1" fmla="*/ 2319 h 3676"/>
              <a:gd name="T2" fmla="*/ 12 w 3898"/>
              <a:gd name="T3" fmla="*/ 2319 h 3676"/>
              <a:gd name="T4" fmla="*/ 12 w 3898"/>
              <a:gd name="T5" fmla="*/ 2319 h 3676"/>
              <a:gd name="T6" fmla="*/ 12 w 3898"/>
              <a:gd name="T7" fmla="*/ 2319 h 3676"/>
              <a:gd name="T8" fmla="*/ 12 w 3898"/>
              <a:gd name="T9" fmla="*/ 2294 h 3676"/>
              <a:gd name="T10" fmla="*/ 0 w 3898"/>
              <a:gd name="T11" fmla="*/ 2313 h 3676"/>
              <a:gd name="T12" fmla="*/ 0 w 3898"/>
              <a:gd name="T13" fmla="*/ 2319 h 3676"/>
              <a:gd name="T14" fmla="*/ 1049 w 3898"/>
              <a:gd name="T15" fmla="*/ 3675 h 3676"/>
              <a:gd name="T16" fmla="*/ 1061 w 3898"/>
              <a:gd name="T17" fmla="*/ 3657 h 3676"/>
              <a:gd name="T18" fmla="*/ 12 w 3898"/>
              <a:gd name="T19" fmla="*/ 2313 h 3676"/>
              <a:gd name="T20" fmla="*/ 12 w 3898"/>
              <a:gd name="T21" fmla="*/ 2313 h 3676"/>
              <a:gd name="T22" fmla="*/ 12 w 3898"/>
              <a:gd name="T23" fmla="*/ 2313 h 3676"/>
              <a:gd name="T24" fmla="*/ 12 w 3898"/>
              <a:gd name="T25" fmla="*/ 2313 h 3676"/>
              <a:gd name="T26" fmla="*/ 19 w 3898"/>
              <a:gd name="T27" fmla="*/ 2307 h 3676"/>
              <a:gd name="T28" fmla="*/ 12 w 3898"/>
              <a:gd name="T29" fmla="*/ 2294 h 3676"/>
              <a:gd name="T30" fmla="*/ 3897 w 3898"/>
              <a:gd name="T31" fmla="*/ 0 h 3676"/>
              <a:gd name="T32" fmla="*/ 1794 w 3898"/>
              <a:gd name="T33" fmla="*/ 0 h 3676"/>
              <a:gd name="T34" fmla="*/ 86 w 3898"/>
              <a:gd name="T35" fmla="*/ 2202 h 3676"/>
              <a:gd name="T36" fmla="*/ 1067 w 3898"/>
              <a:gd name="T37" fmla="*/ 962 h 3676"/>
              <a:gd name="T38" fmla="*/ 3157 w 3898"/>
              <a:gd name="T39" fmla="*/ 962 h 3676"/>
              <a:gd name="T40" fmla="*/ 3897 w 3898"/>
              <a:gd name="T41" fmla="*/ 0 h 3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98" h="3676">
                <a:moveTo>
                  <a:pt x="12" y="2319"/>
                </a:moveTo>
                <a:lnTo>
                  <a:pt x="12" y="2319"/>
                </a:lnTo>
                <a:close/>
                <a:moveTo>
                  <a:pt x="12" y="2319"/>
                </a:moveTo>
                <a:lnTo>
                  <a:pt x="12" y="2319"/>
                </a:lnTo>
                <a:close/>
                <a:moveTo>
                  <a:pt x="12" y="2294"/>
                </a:moveTo>
                <a:lnTo>
                  <a:pt x="0" y="2313"/>
                </a:lnTo>
                <a:lnTo>
                  <a:pt x="0" y="2319"/>
                </a:lnTo>
                <a:lnTo>
                  <a:pt x="1049" y="3675"/>
                </a:lnTo>
                <a:lnTo>
                  <a:pt x="1061" y="3657"/>
                </a:lnTo>
                <a:lnTo>
                  <a:pt x="12" y="2313"/>
                </a:lnTo>
                <a:lnTo>
                  <a:pt x="12" y="2313"/>
                </a:lnTo>
                <a:lnTo>
                  <a:pt x="12" y="2313"/>
                </a:lnTo>
                <a:lnTo>
                  <a:pt x="12" y="2313"/>
                </a:lnTo>
                <a:lnTo>
                  <a:pt x="19" y="2307"/>
                </a:lnTo>
                <a:lnTo>
                  <a:pt x="12" y="2294"/>
                </a:lnTo>
                <a:close/>
                <a:moveTo>
                  <a:pt x="3897" y="0"/>
                </a:moveTo>
                <a:lnTo>
                  <a:pt x="1794" y="0"/>
                </a:lnTo>
                <a:lnTo>
                  <a:pt x="86" y="2202"/>
                </a:lnTo>
                <a:lnTo>
                  <a:pt x="1067" y="962"/>
                </a:lnTo>
                <a:lnTo>
                  <a:pt x="3157" y="962"/>
                </a:lnTo>
                <a:lnTo>
                  <a:pt x="389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75" name="Freeform 114"/>
          <p:cNvSpPr>
            <a:spLocks noChangeArrowheads="1"/>
          </p:cNvSpPr>
          <p:nvPr/>
        </p:nvSpPr>
        <p:spPr bwMode="auto">
          <a:xfrm>
            <a:off x="8362081" y="366346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76" name="Freeform 115"/>
          <p:cNvSpPr>
            <a:spLocks noChangeArrowheads="1"/>
          </p:cNvSpPr>
          <p:nvPr/>
        </p:nvSpPr>
        <p:spPr bwMode="auto">
          <a:xfrm>
            <a:off x="8362081" y="366346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77" name="Freeform 116"/>
          <p:cNvSpPr>
            <a:spLocks noChangeArrowheads="1"/>
          </p:cNvSpPr>
          <p:nvPr/>
        </p:nvSpPr>
        <p:spPr bwMode="auto">
          <a:xfrm>
            <a:off x="8358637" y="3657716"/>
            <a:ext cx="276754" cy="359459"/>
          </a:xfrm>
          <a:custGeom>
            <a:avLst/>
            <a:gdLst>
              <a:gd name="T0" fmla="*/ 12 w 1062"/>
              <a:gd name="T1" fmla="*/ 0 h 1382"/>
              <a:gd name="T2" fmla="*/ 0 w 1062"/>
              <a:gd name="T3" fmla="*/ 19 h 1382"/>
              <a:gd name="T4" fmla="*/ 0 w 1062"/>
              <a:gd name="T5" fmla="*/ 25 h 1382"/>
              <a:gd name="T6" fmla="*/ 1049 w 1062"/>
              <a:gd name="T7" fmla="*/ 1381 h 1382"/>
              <a:gd name="T8" fmla="*/ 1061 w 1062"/>
              <a:gd name="T9" fmla="*/ 1363 h 1382"/>
              <a:gd name="T10" fmla="*/ 12 w 1062"/>
              <a:gd name="T11" fmla="*/ 19 h 1382"/>
              <a:gd name="T12" fmla="*/ 12 w 1062"/>
              <a:gd name="T13" fmla="*/ 19 h 1382"/>
              <a:gd name="T14" fmla="*/ 12 w 1062"/>
              <a:gd name="T15" fmla="*/ 19 h 1382"/>
              <a:gd name="T16" fmla="*/ 12 w 1062"/>
              <a:gd name="T17" fmla="*/ 19 h 1382"/>
              <a:gd name="T18" fmla="*/ 19 w 1062"/>
              <a:gd name="T19" fmla="*/ 13 h 1382"/>
              <a:gd name="T20" fmla="*/ 12 w 1062"/>
              <a:gd name="T21" fmla="*/ 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2" h="1382">
                <a:moveTo>
                  <a:pt x="12" y="0"/>
                </a:moveTo>
                <a:lnTo>
                  <a:pt x="0" y="19"/>
                </a:lnTo>
                <a:lnTo>
                  <a:pt x="0" y="25"/>
                </a:lnTo>
                <a:lnTo>
                  <a:pt x="1049" y="1381"/>
                </a:lnTo>
                <a:lnTo>
                  <a:pt x="1061" y="1363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9" y="13"/>
                </a:lnTo>
                <a:lnTo>
                  <a:pt x="12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79" name="Freeform 118"/>
          <p:cNvSpPr>
            <a:spLocks noChangeArrowheads="1"/>
          </p:cNvSpPr>
          <p:nvPr/>
        </p:nvSpPr>
        <p:spPr bwMode="auto">
          <a:xfrm>
            <a:off x="8362081" y="3310890"/>
            <a:ext cx="818778" cy="350272"/>
          </a:xfrm>
          <a:custGeom>
            <a:avLst/>
            <a:gdLst>
              <a:gd name="T0" fmla="*/ 3145 w 3146"/>
              <a:gd name="T1" fmla="*/ 0 h 1346"/>
              <a:gd name="T2" fmla="*/ 1055 w 3146"/>
              <a:gd name="T3" fmla="*/ 0 h 1346"/>
              <a:gd name="T4" fmla="*/ 74 w 3146"/>
              <a:gd name="T5" fmla="*/ 1240 h 1346"/>
              <a:gd name="T6" fmla="*/ 0 w 3146"/>
              <a:gd name="T7" fmla="*/ 1332 h 1346"/>
              <a:gd name="T8" fmla="*/ 7 w 3146"/>
              <a:gd name="T9" fmla="*/ 1345 h 1346"/>
              <a:gd name="T10" fmla="*/ 1055 w 3146"/>
              <a:gd name="T11" fmla="*/ 0 h 1346"/>
              <a:gd name="T12" fmla="*/ 2103 w 3146"/>
              <a:gd name="T13" fmla="*/ 1345 h 1346"/>
              <a:gd name="T14" fmla="*/ 2701 w 3146"/>
              <a:gd name="T15" fmla="*/ 574 h 1346"/>
              <a:gd name="T16" fmla="*/ 2701 w 3146"/>
              <a:gd name="T17" fmla="*/ 574 h 1346"/>
              <a:gd name="T18" fmla="*/ 3145 w 3146"/>
              <a:gd name="T19" fmla="*/ 0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46" h="1346">
                <a:moveTo>
                  <a:pt x="3145" y="0"/>
                </a:moveTo>
                <a:lnTo>
                  <a:pt x="1055" y="0"/>
                </a:lnTo>
                <a:lnTo>
                  <a:pt x="74" y="1240"/>
                </a:lnTo>
                <a:lnTo>
                  <a:pt x="0" y="1332"/>
                </a:lnTo>
                <a:lnTo>
                  <a:pt x="7" y="1345"/>
                </a:lnTo>
                <a:lnTo>
                  <a:pt x="1055" y="0"/>
                </a:lnTo>
                <a:lnTo>
                  <a:pt x="2103" y="1345"/>
                </a:lnTo>
                <a:lnTo>
                  <a:pt x="2701" y="574"/>
                </a:lnTo>
                <a:lnTo>
                  <a:pt x="2701" y="574"/>
                </a:lnTo>
                <a:lnTo>
                  <a:pt x="3145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81" name="Freeform 120"/>
          <p:cNvSpPr>
            <a:spLocks noChangeArrowheads="1"/>
          </p:cNvSpPr>
          <p:nvPr/>
        </p:nvSpPr>
        <p:spPr bwMode="auto">
          <a:xfrm>
            <a:off x="8362081" y="366346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82" name="Freeform 121"/>
          <p:cNvSpPr>
            <a:spLocks noChangeArrowheads="1"/>
          </p:cNvSpPr>
          <p:nvPr/>
        </p:nvSpPr>
        <p:spPr bwMode="auto">
          <a:xfrm>
            <a:off x="8362081" y="366346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83" name="Freeform 122"/>
          <p:cNvSpPr>
            <a:spLocks noChangeArrowheads="1"/>
          </p:cNvSpPr>
          <p:nvPr/>
        </p:nvSpPr>
        <p:spPr bwMode="auto">
          <a:xfrm>
            <a:off x="8362081" y="366346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84" name="Freeform 123"/>
          <p:cNvSpPr>
            <a:spLocks noChangeArrowheads="1"/>
          </p:cNvSpPr>
          <p:nvPr/>
        </p:nvSpPr>
        <p:spPr bwMode="auto">
          <a:xfrm>
            <a:off x="8362081" y="366346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85" name="Freeform 124"/>
          <p:cNvSpPr>
            <a:spLocks noChangeArrowheads="1"/>
          </p:cNvSpPr>
          <p:nvPr/>
        </p:nvSpPr>
        <p:spPr bwMode="auto">
          <a:xfrm>
            <a:off x="8362081" y="3661163"/>
            <a:ext cx="281348" cy="351420"/>
          </a:xfrm>
          <a:custGeom>
            <a:avLst/>
            <a:gdLst>
              <a:gd name="T0" fmla="*/ 7 w 1081"/>
              <a:gd name="T1" fmla="*/ 0 h 1351"/>
              <a:gd name="T2" fmla="*/ 0 w 1081"/>
              <a:gd name="T3" fmla="*/ 6 h 1351"/>
              <a:gd name="T4" fmla="*/ 1049 w 1081"/>
              <a:gd name="T5" fmla="*/ 1350 h 1351"/>
              <a:gd name="T6" fmla="*/ 1080 w 1081"/>
              <a:gd name="T7" fmla="*/ 1313 h 1351"/>
              <a:gd name="T8" fmla="*/ 1049 w 1081"/>
              <a:gd name="T9" fmla="*/ 1313 h 1351"/>
              <a:gd name="T10" fmla="*/ 7 w 1081"/>
              <a:gd name="T11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1351">
                <a:moveTo>
                  <a:pt x="7" y="0"/>
                </a:moveTo>
                <a:lnTo>
                  <a:pt x="0" y="6"/>
                </a:lnTo>
                <a:lnTo>
                  <a:pt x="1049" y="1350"/>
                </a:lnTo>
                <a:lnTo>
                  <a:pt x="1080" y="1313"/>
                </a:lnTo>
                <a:lnTo>
                  <a:pt x="1049" y="1313"/>
                </a:lnTo>
                <a:lnTo>
                  <a:pt x="7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86" name="Freeform 125"/>
          <p:cNvSpPr>
            <a:spLocks noChangeArrowheads="1"/>
          </p:cNvSpPr>
          <p:nvPr/>
        </p:nvSpPr>
        <p:spPr bwMode="auto">
          <a:xfrm>
            <a:off x="8362081" y="3661163"/>
            <a:ext cx="281348" cy="351420"/>
          </a:xfrm>
          <a:custGeom>
            <a:avLst/>
            <a:gdLst>
              <a:gd name="T0" fmla="*/ 7 w 1081"/>
              <a:gd name="T1" fmla="*/ 0 h 1351"/>
              <a:gd name="T2" fmla="*/ 0 w 1081"/>
              <a:gd name="T3" fmla="*/ 6 h 1351"/>
              <a:gd name="T4" fmla="*/ 1049 w 1081"/>
              <a:gd name="T5" fmla="*/ 1350 h 1351"/>
              <a:gd name="T6" fmla="*/ 1080 w 1081"/>
              <a:gd name="T7" fmla="*/ 1313 h 1351"/>
              <a:gd name="T8" fmla="*/ 1049 w 1081"/>
              <a:gd name="T9" fmla="*/ 1313 h 1351"/>
              <a:gd name="T10" fmla="*/ 7 w 1081"/>
              <a:gd name="T11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1351">
                <a:moveTo>
                  <a:pt x="7" y="0"/>
                </a:moveTo>
                <a:lnTo>
                  <a:pt x="0" y="6"/>
                </a:lnTo>
                <a:lnTo>
                  <a:pt x="1049" y="1350"/>
                </a:lnTo>
                <a:lnTo>
                  <a:pt x="1080" y="1313"/>
                </a:lnTo>
                <a:lnTo>
                  <a:pt x="1049" y="1313"/>
                </a:lnTo>
                <a:lnTo>
                  <a:pt x="7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87" name="Freeform 126"/>
          <p:cNvSpPr>
            <a:spLocks noChangeArrowheads="1"/>
          </p:cNvSpPr>
          <p:nvPr/>
        </p:nvSpPr>
        <p:spPr bwMode="auto">
          <a:xfrm>
            <a:off x="8363230" y="3310891"/>
            <a:ext cx="546618" cy="692504"/>
          </a:xfrm>
          <a:custGeom>
            <a:avLst/>
            <a:gdLst>
              <a:gd name="T0" fmla="*/ 1048 w 2097"/>
              <a:gd name="T1" fmla="*/ 0 h 2659"/>
              <a:gd name="T2" fmla="*/ 0 w 2097"/>
              <a:gd name="T3" fmla="*/ 1345 h 2659"/>
              <a:gd name="T4" fmla="*/ 1042 w 2097"/>
              <a:gd name="T5" fmla="*/ 2658 h 2659"/>
              <a:gd name="T6" fmla="*/ 1073 w 2097"/>
              <a:gd name="T7" fmla="*/ 2658 h 2659"/>
              <a:gd name="T8" fmla="*/ 2083 w 2097"/>
              <a:gd name="T9" fmla="*/ 1357 h 2659"/>
              <a:gd name="T10" fmla="*/ 2096 w 2097"/>
              <a:gd name="T11" fmla="*/ 1345 h 2659"/>
              <a:gd name="T12" fmla="*/ 1048 w 2097"/>
              <a:gd name="T13" fmla="*/ 0 h 2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7" h="2659">
                <a:moveTo>
                  <a:pt x="1048" y="0"/>
                </a:moveTo>
                <a:lnTo>
                  <a:pt x="0" y="1345"/>
                </a:lnTo>
                <a:lnTo>
                  <a:pt x="1042" y="2658"/>
                </a:lnTo>
                <a:lnTo>
                  <a:pt x="1073" y="2658"/>
                </a:lnTo>
                <a:lnTo>
                  <a:pt x="2083" y="1357"/>
                </a:lnTo>
                <a:lnTo>
                  <a:pt x="2096" y="1345"/>
                </a:lnTo>
                <a:lnTo>
                  <a:pt x="1048" y="0"/>
                </a:ln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89" name="Freeform 128"/>
          <p:cNvSpPr>
            <a:spLocks noChangeArrowheads="1"/>
          </p:cNvSpPr>
          <p:nvPr/>
        </p:nvSpPr>
        <p:spPr bwMode="auto">
          <a:xfrm>
            <a:off x="8362081" y="3662310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90" name="Freeform 129"/>
          <p:cNvSpPr>
            <a:spLocks noChangeArrowheads="1"/>
          </p:cNvSpPr>
          <p:nvPr/>
        </p:nvSpPr>
        <p:spPr bwMode="auto">
          <a:xfrm>
            <a:off x="8362081" y="3662310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91" name="Freeform 130"/>
          <p:cNvSpPr>
            <a:spLocks noChangeArrowheads="1"/>
          </p:cNvSpPr>
          <p:nvPr/>
        </p:nvSpPr>
        <p:spPr bwMode="auto">
          <a:xfrm>
            <a:off x="8795012" y="4288206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92" name="Freeform 131"/>
          <p:cNvSpPr>
            <a:spLocks noChangeArrowheads="1"/>
          </p:cNvSpPr>
          <p:nvPr/>
        </p:nvSpPr>
        <p:spPr bwMode="auto">
          <a:xfrm>
            <a:off x="8795012" y="4288206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98" name="Freeform 137"/>
          <p:cNvSpPr>
            <a:spLocks noChangeArrowheads="1"/>
          </p:cNvSpPr>
          <p:nvPr/>
        </p:nvSpPr>
        <p:spPr bwMode="auto">
          <a:xfrm>
            <a:off x="7258511" y="3937933"/>
            <a:ext cx="986437" cy="693652"/>
          </a:xfrm>
          <a:custGeom>
            <a:avLst/>
            <a:gdLst>
              <a:gd name="T0" fmla="*/ 2745 w 3788"/>
              <a:gd name="T1" fmla="*/ 0 h 2665"/>
              <a:gd name="T2" fmla="*/ 6 w 3788"/>
              <a:gd name="T3" fmla="*/ 0 h 2665"/>
              <a:gd name="T4" fmla="*/ 1055 w 3788"/>
              <a:gd name="T5" fmla="*/ 1326 h 2665"/>
              <a:gd name="T6" fmla="*/ 0 w 3788"/>
              <a:gd name="T7" fmla="*/ 2664 h 2665"/>
              <a:gd name="T8" fmla="*/ 2763 w 3788"/>
              <a:gd name="T9" fmla="*/ 2664 h 2665"/>
              <a:gd name="T10" fmla="*/ 3183 w 3788"/>
              <a:gd name="T11" fmla="*/ 2116 h 2665"/>
              <a:gd name="T12" fmla="*/ 3183 w 3788"/>
              <a:gd name="T13" fmla="*/ 2116 h 2665"/>
              <a:gd name="T14" fmla="*/ 3787 w 3788"/>
              <a:gd name="T15" fmla="*/ 1344 h 2665"/>
              <a:gd name="T16" fmla="*/ 3781 w 3788"/>
              <a:gd name="T17" fmla="*/ 1338 h 2665"/>
              <a:gd name="T18" fmla="*/ 3170 w 3788"/>
              <a:gd name="T19" fmla="*/ 549 h 2665"/>
              <a:gd name="T20" fmla="*/ 3170 w 3788"/>
              <a:gd name="T21" fmla="*/ 549 h 2665"/>
              <a:gd name="T22" fmla="*/ 2745 w 3788"/>
              <a:gd name="T23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88" h="2665">
                <a:moveTo>
                  <a:pt x="2745" y="0"/>
                </a:moveTo>
                <a:lnTo>
                  <a:pt x="6" y="0"/>
                </a:lnTo>
                <a:lnTo>
                  <a:pt x="1055" y="1326"/>
                </a:lnTo>
                <a:lnTo>
                  <a:pt x="0" y="2664"/>
                </a:lnTo>
                <a:lnTo>
                  <a:pt x="2763" y="2664"/>
                </a:lnTo>
                <a:lnTo>
                  <a:pt x="3183" y="2116"/>
                </a:lnTo>
                <a:lnTo>
                  <a:pt x="3183" y="2116"/>
                </a:lnTo>
                <a:lnTo>
                  <a:pt x="3787" y="1344"/>
                </a:lnTo>
                <a:lnTo>
                  <a:pt x="3781" y="1338"/>
                </a:lnTo>
                <a:lnTo>
                  <a:pt x="3170" y="549"/>
                </a:lnTo>
                <a:lnTo>
                  <a:pt x="3170" y="549"/>
                </a:lnTo>
                <a:lnTo>
                  <a:pt x="2745" y="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07" name="Freeform 146"/>
          <p:cNvSpPr>
            <a:spLocks noChangeArrowheads="1"/>
          </p:cNvSpPr>
          <p:nvPr/>
        </p:nvSpPr>
        <p:spPr bwMode="auto">
          <a:xfrm>
            <a:off x="7775272" y="3681834"/>
            <a:ext cx="745283" cy="257249"/>
          </a:xfrm>
          <a:custGeom>
            <a:avLst/>
            <a:gdLst>
              <a:gd name="T0" fmla="*/ 2110 w 2863"/>
              <a:gd name="T1" fmla="*/ 0 h 988"/>
              <a:gd name="T2" fmla="*/ 0 w 2863"/>
              <a:gd name="T3" fmla="*/ 0 h 988"/>
              <a:gd name="T4" fmla="*/ 759 w 2863"/>
              <a:gd name="T5" fmla="*/ 987 h 988"/>
              <a:gd name="T6" fmla="*/ 2850 w 2863"/>
              <a:gd name="T7" fmla="*/ 987 h 988"/>
              <a:gd name="T8" fmla="*/ 2862 w 2863"/>
              <a:gd name="T9" fmla="*/ 974 h 988"/>
              <a:gd name="T10" fmla="*/ 2110 w 2863"/>
              <a:gd name="T11" fmla="*/ 0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3" h="988">
                <a:moveTo>
                  <a:pt x="2110" y="0"/>
                </a:moveTo>
                <a:lnTo>
                  <a:pt x="0" y="0"/>
                </a:lnTo>
                <a:lnTo>
                  <a:pt x="759" y="987"/>
                </a:lnTo>
                <a:lnTo>
                  <a:pt x="2850" y="987"/>
                </a:lnTo>
                <a:lnTo>
                  <a:pt x="2862" y="974"/>
                </a:lnTo>
                <a:lnTo>
                  <a:pt x="211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09" name="Freeform 148"/>
          <p:cNvSpPr>
            <a:spLocks noChangeArrowheads="1"/>
          </p:cNvSpPr>
          <p:nvPr/>
        </p:nvSpPr>
        <p:spPr bwMode="auto">
          <a:xfrm>
            <a:off x="7972789" y="3937933"/>
            <a:ext cx="544321" cy="350272"/>
          </a:xfrm>
          <a:custGeom>
            <a:avLst/>
            <a:gdLst>
              <a:gd name="T0" fmla="*/ 2091 w 2092"/>
              <a:gd name="T1" fmla="*/ 0 h 1345"/>
              <a:gd name="T2" fmla="*/ 0 w 2092"/>
              <a:gd name="T3" fmla="*/ 0 h 1345"/>
              <a:gd name="T4" fmla="*/ 425 w 2092"/>
              <a:gd name="T5" fmla="*/ 549 h 1345"/>
              <a:gd name="T6" fmla="*/ 425 w 2092"/>
              <a:gd name="T7" fmla="*/ 549 h 1345"/>
              <a:gd name="T8" fmla="*/ 1036 w 2092"/>
              <a:gd name="T9" fmla="*/ 1338 h 1345"/>
              <a:gd name="T10" fmla="*/ 1042 w 2092"/>
              <a:gd name="T11" fmla="*/ 1344 h 1345"/>
              <a:gd name="T12" fmla="*/ 1048 w 2092"/>
              <a:gd name="T13" fmla="*/ 1332 h 1345"/>
              <a:gd name="T14" fmla="*/ 2091 w 2092"/>
              <a:gd name="T15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2" h="1345">
                <a:moveTo>
                  <a:pt x="2091" y="0"/>
                </a:moveTo>
                <a:lnTo>
                  <a:pt x="0" y="0"/>
                </a:lnTo>
                <a:lnTo>
                  <a:pt x="425" y="549"/>
                </a:lnTo>
                <a:lnTo>
                  <a:pt x="425" y="549"/>
                </a:lnTo>
                <a:lnTo>
                  <a:pt x="1036" y="1338"/>
                </a:lnTo>
                <a:lnTo>
                  <a:pt x="1042" y="1344"/>
                </a:lnTo>
                <a:lnTo>
                  <a:pt x="1048" y="1332"/>
                </a:lnTo>
                <a:lnTo>
                  <a:pt x="2091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11" name="Freeform 150"/>
          <p:cNvSpPr>
            <a:spLocks noChangeArrowheads="1"/>
          </p:cNvSpPr>
          <p:nvPr/>
        </p:nvSpPr>
        <p:spPr bwMode="auto">
          <a:xfrm>
            <a:off x="7778717" y="3934488"/>
            <a:ext cx="1017443" cy="954346"/>
          </a:xfrm>
          <a:custGeom>
            <a:avLst/>
            <a:gdLst>
              <a:gd name="T0" fmla="*/ 3891 w 3905"/>
              <a:gd name="T1" fmla="*/ 1357 h 3665"/>
              <a:gd name="T2" fmla="*/ 3891 w 3905"/>
              <a:gd name="T3" fmla="*/ 1357 h 3665"/>
              <a:gd name="T4" fmla="*/ 3891 w 3905"/>
              <a:gd name="T5" fmla="*/ 1357 h 3665"/>
              <a:gd name="T6" fmla="*/ 3891 w 3905"/>
              <a:gd name="T7" fmla="*/ 1357 h 3665"/>
              <a:gd name="T8" fmla="*/ 2850 w 3905"/>
              <a:gd name="T9" fmla="*/ 0 h 3665"/>
              <a:gd name="T10" fmla="*/ 2850 w 3905"/>
              <a:gd name="T11" fmla="*/ 0 h 3665"/>
              <a:gd name="T12" fmla="*/ 3706 w 3905"/>
              <a:gd name="T13" fmla="*/ 1105 h 3665"/>
              <a:gd name="T14" fmla="*/ 3891 w 3905"/>
              <a:gd name="T15" fmla="*/ 1339 h 3665"/>
              <a:gd name="T16" fmla="*/ 3885 w 3905"/>
              <a:gd name="T17" fmla="*/ 1345 h 3665"/>
              <a:gd name="T18" fmla="*/ 3891 w 3905"/>
              <a:gd name="T19" fmla="*/ 1345 h 3665"/>
              <a:gd name="T20" fmla="*/ 3891 w 3905"/>
              <a:gd name="T21" fmla="*/ 1351 h 3665"/>
              <a:gd name="T22" fmla="*/ 2838 w 3905"/>
              <a:gd name="T23" fmla="*/ 2708 h 3665"/>
              <a:gd name="T24" fmla="*/ 2807 w 3905"/>
              <a:gd name="T25" fmla="*/ 2677 h 3665"/>
              <a:gd name="T26" fmla="*/ 765 w 3905"/>
              <a:gd name="T27" fmla="*/ 2677 h 3665"/>
              <a:gd name="T28" fmla="*/ 0 w 3905"/>
              <a:gd name="T29" fmla="*/ 3664 h 3665"/>
              <a:gd name="T30" fmla="*/ 2110 w 3905"/>
              <a:gd name="T31" fmla="*/ 3664 h 3665"/>
              <a:gd name="T32" fmla="*/ 3904 w 3905"/>
              <a:gd name="T33" fmla="*/ 1357 h 3665"/>
              <a:gd name="T34" fmla="*/ 3904 w 3905"/>
              <a:gd name="T35" fmla="*/ 1357 h 3665"/>
              <a:gd name="T36" fmla="*/ 2850 w 3905"/>
              <a:gd name="T37" fmla="*/ 0 h 3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5" h="3665">
                <a:moveTo>
                  <a:pt x="3891" y="1357"/>
                </a:moveTo>
                <a:lnTo>
                  <a:pt x="3891" y="1357"/>
                </a:lnTo>
                <a:close/>
                <a:moveTo>
                  <a:pt x="3891" y="1357"/>
                </a:moveTo>
                <a:lnTo>
                  <a:pt x="3891" y="1357"/>
                </a:lnTo>
                <a:close/>
                <a:moveTo>
                  <a:pt x="2850" y="0"/>
                </a:moveTo>
                <a:lnTo>
                  <a:pt x="2850" y="0"/>
                </a:lnTo>
                <a:lnTo>
                  <a:pt x="3706" y="1105"/>
                </a:lnTo>
                <a:lnTo>
                  <a:pt x="3891" y="1339"/>
                </a:lnTo>
                <a:lnTo>
                  <a:pt x="3885" y="1345"/>
                </a:lnTo>
                <a:lnTo>
                  <a:pt x="3891" y="1345"/>
                </a:lnTo>
                <a:lnTo>
                  <a:pt x="3891" y="1351"/>
                </a:lnTo>
                <a:lnTo>
                  <a:pt x="2838" y="2708"/>
                </a:lnTo>
                <a:lnTo>
                  <a:pt x="2807" y="2677"/>
                </a:lnTo>
                <a:lnTo>
                  <a:pt x="765" y="2677"/>
                </a:lnTo>
                <a:lnTo>
                  <a:pt x="0" y="3664"/>
                </a:lnTo>
                <a:lnTo>
                  <a:pt x="2110" y="3664"/>
                </a:lnTo>
                <a:lnTo>
                  <a:pt x="3904" y="1357"/>
                </a:lnTo>
                <a:lnTo>
                  <a:pt x="3904" y="1357"/>
                </a:lnTo>
                <a:lnTo>
                  <a:pt x="28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12" name="Freeform 151"/>
          <p:cNvSpPr>
            <a:spLocks noChangeArrowheads="1"/>
          </p:cNvSpPr>
          <p:nvPr/>
        </p:nvSpPr>
        <p:spPr bwMode="auto">
          <a:xfrm>
            <a:off x="8791566" y="4288206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13" name="Freeform 152"/>
          <p:cNvSpPr>
            <a:spLocks noChangeArrowheads="1"/>
          </p:cNvSpPr>
          <p:nvPr/>
        </p:nvSpPr>
        <p:spPr bwMode="auto">
          <a:xfrm>
            <a:off x="8791566" y="4288206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15" name="Freeform 154"/>
          <p:cNvSpPr>
            <a:spLocks noChangeArrowheads="1"/>
          </p:cNvSpPr>
          <p:nvPr/>
        </p:nvSpPr>
        <p:spPr bwMode="auto">
          <a:xfrm>
            <a:off x="7977382" y="4222744"/>
            <a:ext cx="814184" cy="409990"/>
          </a:xfrm>
          <a:custGeom>
            <a:avLst/>
            <a:gdLst>
              <a:gd name="T0" fmla="*/ 1024 w 3127"/>
              <a:gd name="T1" fmla="*/ 252 h 1573"/>
              <a:gd name="T2" fmla="*/ 420 w 3127"/>
              <a:gd name="T3" fmla="*/ 1024 h 1573"/>
              <a:gd name="T4" fmla="*/ 420 w 3127"/>
              <a:gd name="T5" fmla="*/ 1024 h 1573"/>
              <a:gd name="T6" fmla="*/ 0 w 3127"/>
              <a:gd name="T7" fmla="*/ 1572 h 1573"/>
              <a:gd name="T8" fmla="*/ 2042 w 3127"/>
              <a:gd name="T9" fmla="*/ 1572 h 1573"/>
              <a:gd name="T10" fmla="*/ 1024 w 3127"/>
              <a:gd name="T11" fmla="*/ 252 h 1573"/>
              <a:gd name="T12" fmla="*/ 2941 w 3127"/>
              <a:gd name="T13" fmla="*/ 0 h 1573"/>
              <a:gd name="T14" fmla="*/ 3120 w 3127"/>
              <a:gd name="T15" fmla="*/ 240 h 1573"/>
              <a:gd name="T16" fmla="*/ 3126 w 3127"/>
              <a:gd name="T17" fmla="*/ 234 h 1573"/>
              <a:gd name="T18" fmla="*/ 2941 w 3127"/>
              <a:gd name="T19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27" h="1573">
                <a:moveTo>
                  <a:pt x="1024" y="252"/>
                </a:moveTo>
                <a:lnTo>
                  <a:pt x="420" y="1024"/>
                </a:lnTo>
                <a:lnTo>
                  <a:pt x="420" y="1024"/>
                </a:lnTo>
                <a:lnTo>
                  <a:pt x="0" y="1572"/>
                </a:lnTo>
                <a:lnTo>
                  <a:pt x="2042" y="1572"/>
                </a:lnTo>
                <a:lnTo>
                  <a:pt x="1024" y="252"/>
                </a:lnTo>
                <a:close/>
                <a:moveTo>
                  <a:pt x="2941" y="0"/>
                </a:moveTo>
                <a:lnTo>
                  <a:pt x="3120" y="240"/>
                </a:lnTo>
                <a:lnTo>
                  <a:pt x="3126" y="234"/>
                </a:lnTo>
                <a:lnTo>
                  <a:pt x="294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17" name="Freeform 156"/>
          <p:cNvSpPr>
            <a:spLocks noChangeArrowheads="1"/>
          </p:cNvSpPr>
          <p:nvPr/>
        </p:nvSpPr>
        <p:spPr bwMode="auto">
          <a:xfrm>
            <a:off x="8743335" y="4222745"/>
            <a:ext cx="48231" cy="63164"/>
          </a:xfrm>
          <a:custGeom>
            <a:avLst/>
            <a:gdLst>
              <a:gd name="T0" fmla="*/ 0 w 186"/>
              <a:gd name="T1" fmla="*/ 0 h 241"/>
              <a:gd name="T2" fmla="*/ 179 w 186"/>
              <a:gd name="T3" fmla="*/ 240 h 241"/>
              <a:gd name="T4" fmla="*/ 185 w 186"/>
              <a:gd name="T5" fmla="*/ 234 h 241"/>
              <a:gd name="T6" fmla="*/ 0 w 186"/>
              <a:gd name="T7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" h="241">
                <a:moveTo>
                  <a:pt x="0" y="0"/>
                </a:moveTo>
                <a:lnTo>
                  <a:pt x="179" y="240"/>
                </a:lnTo>
                <a:lnTo>
                  <a:pt x="185" y="234"/>
                </a:ln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18" name="Freeform 157"/>
          <p:cNvSpPr>
            <a:spLocks noChangeArrowheads="1"/>
          </p:cNvSpPr>
          <p:nvPr/>
        </p:nvSpPr>
        <p:spPr bwMode="auto">
          <a:xfrm>
            <a:off x="8791566" y="4288206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19" name="Freeform 158"/>
          <p:cNvSpPr>
            <a:spLocks noChangeArrowheads="1"/>
          </p:cNvSpPr>
          <p:nvPr/>
        </p:nvSpPr>
        <p:spPr bwMode="auto">
          <a:xfrm>
            <a:off x="8791566" y="4288206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20" name="Freeform 159"/>
          <p:cNvSpPr>
            <a:spLocks noChangeArrowheads="1"/>
          </p:cNvSpPr>
          <p:nvPr/>
        </p:nvSpPr>
        <p:spPr bwMode="auto">
          <a:xfrm>
            <a:off x="8791566" y="4288206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21" name="Freeform 160"/>
          <p:cNvSpPr>
            <a:spLocks noChangeArrowheads="1"/>
          </p:cNvSpPr>
          <p:nvPr/>
        </p:nvSpPr>
        <p:spPr bwMode="auto">
          <a:xfrm>
            <a:off x="8791566" y="4288206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22" name="Freeform 161"/>
          <p:cNvSpPr>
            <a:spLocks noChangeArrowheads="1"/>
          </p:cNvSpPr>
          <p:nvPr/>
        </p:nvSpPr>
        <p:spPr bwMode="auto">
          <a:xfrm>
            <a:off x="8510220" y="3934489"/>
            <a:ext cx="282496" cy="705137"/>
          </a:xfrm>
          <a:custGeom>
            <a:avLst/>
            <a:gdLst>
              <a:gd name="T0" fmla="*/ 1078 w 1085"/>
              <a:gd name="T1" fmla="*/ 1345 h 2709"/>
              <a:gd name="T2" fmla="*/ 31 w 1085"/>
              <a:gd name="T3" fmla="*/ 2677 h 2709"/>
              <a:gd name="T4" fmla="*/ 0 w 1085"/>
              <a:gd name="T5" fmla="*/ 2677 h 2709"/>
              <a:gd name="T6" fmla="*/ 31 w 1085"/>
              <a:gd name="T7" fmla="*/ 2708 h 2709"/>
              <a:gd name="T8" fmla="*/ 1084 w 1085"/>
              <a:gd name="T9" fmla="*/ 1351 h 2709"/>
              <a:gd name="T10" fmla="*/ 1084 w 1085"/>
              <a:gd name="T11" fmla="*/ 1345 h 2709"/>
              <a:gd name="T12" fmla="*/ 1078 w 1085"/>
              <a:gd name="T13" fmla="*/ 1345 h 2709"/>
              <a:gd name="T14" fmla="*/ 43 w 1085"/>
              <a:gd name="T15" fmla="*/ 0 h 2709"/>
              <a:gd name="T16" fmla="*/ 31 w 1085"/>
              <a:gd name="T17" fmla="*/ 13 h 2709"/>
              <a:gd name="T18" fmla="*/ 37 w 1085"/>
              <a:gd name="T19" fmla="*/ 13 h 2709"/>
              <a:gd name="T20" fmla="*/ 899 w 1085"/>
              <a:gd name="T21" fmla="*/ 1105 h 2709"/>
              <a:gd name="T22" fmla="*/ 43 w 1085"/>
              <a:gd name="T23" fmla="*/ 0 h 2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5" h="2709">
                <a:moveTo>
                  <a:pt x="1078" y="1345"/>
                </a:moveTo>
                <a:lnTo>
                  <a:pt x="31" y="2677"/>
                </a:lnTo>
                <a:lnTo>
                  <a:pt x="0" y="2677"/>
                </a:lnTo>
                <a:lnTo>
                  <a:pt x="31" y="2708"/>
                </a:lnTo>
                <a:lnTo>
                  <a:pt x="1084" y="1351"/>
                </a:lnTo>
                <a:lnTo>
                  <a:pt x="1084" y="1345"/>
                </a:lnTo>
                <a:lnTo>
                  <a:pt x="1078" y="1345"/>
                </a:lnTo>
                <a:close/>
                <a:moveTo>
                  <a:pt x="43" y="0"/>
                </a:moveTo>
                <a:lnTo>
                  <a:pt x="31" y="13"/>
                </a:lnTo>
                <a:lnTo>
                  <a:pt x="37" y="13"/>
                </a:lnTo>
                <a:lnTo>
                  <a:pt x="899" y="1105"/>
                </a:lnTo>
                <a:lnTo>
                  <a:pt x="43" y="0"/>
                </a:lnTo>
                <a:close/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23" name="Freeform 162"/>
          <p:cNvSpPr>
            <a:spLocks noChangeArrowheads="1"/>
          </p:cNvSpPr>
          <p:nvPr/>
        </p:nvSpPr>
        <p:spPr bwMode="auto">
          <a:xfrm>
            <a:off x="8510220" y="4284759"/>
            <a:ext cx="282496" cy="354866"/>
          </a:xfrm>
          <a:custGeom>
            <a:avLst/>
            <a:gdLst>
              <a:gd name="T0" fmla="*/ 1078 w 1085"/>
              <a:gd name="T1" fmla="*/ 0 h 1364"/>
              <a:gd name="T2" fmla="*/ 31 w 1085"/>
              <a:gd name="T3" fmla="*/ 1332 h 1364"/>
              <a:gd name="T4" fmla="*/ 0 w 1085"/>
              <a:gd name="T5" fmla="*/ 1332 h 1364"/>
              <a:gd name="T6" fmla="*/ 31 w 1085"/>
              <a:gd name="T7" fmla="*/ 1363 h 1364"/>
              <a:gd name="T8" fmla="*/ 1084 w 1085"/>
              <a:gd name="T9" fmla="*/ 6 h 1364"/>
              <a:gd name="T10" fmla="*/ 1084 w 1085"/>
              <a:gd name="T11" fmla="*/ 0 h 1364"/>
              <a:gd name="T12" fmla="*/ 1078 w 1085"/>
              <a:gd name="T13" fmla="*/ 0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5" h="1364">
                <a:moveTo>
                  <a:pt x="1078" y="0"/>
                </a:moveTo>
                <a:lnTo>
                  <a:pt x="31" y="1332"/>
                </a:lnTo>
                <a:lnTo>
                  <a:pt x="0" y="1332"/>
                </a:lnTo>
                <a:lnTo>
                  <a:pt x="31" y="1363"/>
                </a:lnTo>
                <a:lnTo>
                  <a:pt x="1084" y="6"/>
                </a:lnTo>
                <a:lnTo>
                  <a:pt x="1084" y="0"/>
                </a:lnTo>
                <a:lnTo>
                  <a:pt x="1078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24" name="Freeform 163"/>
          <p:cNvSpPr>
            <a:spLocks noChangeArrowheads="1"/>
          </p:cNvSpPr>
          <p:nvPr/>
        </p:nvSpPr>
        <p:spPr bwMode="auto">
          <a:xfrm>
            <a:off x="8518258" y="3934488"/>
            <a:ext cx="226227" cy="288256"/>
          </a:xfrm>
          <a:custGeom>
            <a:avLst/>
            <a:gdLst>
              <a:gd name="T0" fmla="*/ 12 w 869"/>
              <a:gd name="T1" fmla="*/ 0 h 1106"/>
              <a:gd name="T2" fmla="*/ 0 w 869"/>
              <a:gd name="T3" fmla="*/ 13 h 1106"/>
              <a:gd name="T4" fmla="*/ 6 w 869"/>
              <a:gd name="T5" fmla="*/ 13 h 1106"/>
              <a:gd name="T6" fmla="*/ 868 w 869"/>
              <a:gd name="T7" fmla="*/ 1105 h 1106"/>
              <a:gd name="T8" fmla="*/ 12 w 869"/>
              <a:gd name="T9" fmla="*/ 0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9" h="1106">
                <a:moveTo>
                  <a:pt x="12" y="0"/>
                </a:moveTo>
                <a:lnTo>
                  <a:pt x="0" y="13"/>
                </a:lnTo>
                <a:lnTo>
                  <a:pt x="6" y="13"/>
                </a:lnTo>
                <a:lnTo>
                  <a:pt x="868" y="1105"/>
                </a:lnTo>
                <a:lnTo>
                  <a:pt x="12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25" name="Freeform 164"/>
          <p:cNvSpPr>
            <a:spLocks noChangeArrowheads="1"/>
          </p:cNvSpPr>
          <p:nvPr/>
        </p:nvSpPr>
        <p:spPr bwMode="auto">
          <a:xfrm>
            <a:off x="8244948" y="3937933"/>
            <a:ext cx="546618" cy="693652"/>
          </a:xfrm>
          <a:custGeom>
            <a:avLst/>
            <a:gdLst>
              <a:gd name="T0" fmla="*/ 1055 w 2097"/>
              <a:gd name="T1" fmla="*/ 0 h 2665"/>
              <a:gd name="T2" fmla="*/ 1049 w 2097"/>
              <a:gd name="T3" fmla="*/ 0 h 2665"/>
              <a:gd name="T4" fmla="*/ 6 w 2097"/>
              <a:gd name="T5" fmla="*/ 1332 h 2665"/>
              <a:gd name="T6" fmla="*/ 0 w 2097"/>
              <a:gd name="T7" fmla="*/ 1344 h 2665"/>
              <a:gd name="T8" fmla="*/ 1018 w 2097"/>
              <a:gd name="T9" fmla="*/ 2664 h 2665"/>
              <a:gd name="T10" fmla="*/ 1049 w 2097"/>
              <a:gd name="T11" fmla="*/ 2664 h 2665"/>
              <a:gd name="T12" fmla="*/ 2096 w 2097"/>
              <a:gd name="T13" fmla="*/ 1332 h 2665"/>
              <a:gd name="T14" fmla="*/ 1917 w 2097"/>
              <a:gd name="T15" fmla="*/ 1092 h 2665"/>
              <a:gd name="T16" fmla="*/ 1055 w 2097"/>
              <a:gd name="T1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7" h="2665">
                <a:moveTo>
                  <a:pt x="1055" y="0"/>
                </a:moveTo>
                <a:lnTo>
                  <a:pt x="1049" y="0"/>
                </a:lnTo>
                <a:lnTo>
                  <a:pt x="6" y="1332"/>
                </a:lnTo>
                <a:lnTo>
                  <a:pt x="0" y="1344"/>
                </a:lnTo>
                <a:lnTo>
                  <a:pt x="1018" y="2664"/>
                </a:lnTo>
                <a:lnTo>
                  <a:pt x="1049" y="2664"/>
                </a:lnTo>
                <a:lnTo>
                  <a:pt x="2096" y="1332"/>
                </a:lnTo>
                <a:lnTo>
                  <a:pt x="1917" y="1092"/>
                </a:lnTo>
                <a:lnTo>
                  <a:pt x="1055" y="0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27" name="Freeform 166"/>
          <p:cNvSpPr>
            <a:spLocks noChangeArrowheads="1"/>
          </p:cNvSpPr>
          <p:nvPr/>
        </p:nvSpPr>
        <p:spPr bwMode="auto">
          <a:xfrm>
            <a:off x="8358637" y="4894577"/>
            <a:ext cx="1148" cy="229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28" name="Freeform 167"/>
          <p:cNvSpPr>
            <a:spLocks noChangeArrowheads="1"/>
          </p:cNvSpPr>
          <p:nvPr/>
        </p:nvSpPr>
        <p:spPr bwMode="auto">
          <a:xfrm>
            <a:off x="8358637" y="4894577"/>
            <a:ext cx="1148" cy="229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29" name="Freeform 168"/>
          <p:cNvSpPr>
            <a:spLocks noChangeArrowheads="1"/>
          </p:cNvSpPr>
          <p:nvPr/>
        </p:nvSpPr>
        <p:spPr bwMode="auto">
          <a:xfrm>
            <a:off x="8362081" y="4530524"/>
            <a:ext cx="1703013" cy="715473"/>
          </a:xfrm>
          <a:custGeom>
            <a:avLst/>
            <a:gdLst>
              <a:gd name="T0" fmla="*/ 1055 w 6539"/>
              <a:gd name="T1" fmla="*/ 2732 h 2746"/>
              <a:gd name="T2" fmla="*/ 1043 w 6539"/>
              <a:gd name="T3" fmla="*/ 2745 h 2746"/>
              <a:gd name="T4" fmla="*/ 1049 w 6539"/>
              <a:gd name="T5" fmla="*/ 2745 h 2746"/>
              <a:gd name="T6" fmla="*/ 1067 w 6539"/>
              <a:gd name="T7" fmla="*/ 2745 h 2746"/>
              <a:gd name="T8" fmla="*/ 1055 w 6539"/>
              <a:gd name="T9" fmla="*/ 2732 h 2746"/>
              <a:gd name="T10" fmla="*/ 1074 w 6539"/>
              <a:gd name="T11" fmla="*/ 0 h 2746"/>
              <a:gd name="T12" fmla="*/ 1055 w 6539"/>
              <a:gd name="T13" fmla="*/ 0 h 2746"/>
              <a:gd name="T14" fmla="*/ 0 w 6539"/>
              <a:gd name="T15" fmla="*/ 1375 h 2746"/>
              <a:gd name="T16" fmla="*/ 0 w 6539"/>
              <a:gd name="T17" fmla="*/ 1381 h 2746"/>
              <a:gd name="T18" fmla="*/ 1074 w 6539"/>
              <a:gd name="T19" fmla="*/ 0 h 2746"/>
              <a:gd name="T20" fmla="*/ 5471 w 6539"/>
              <a:gd name="T21" fmla="*/ 1400 h 2746"/>
              <a:gd name="T22" fmla="*/ 5471 w 6539"/>
              <a:gd name="T23" fmla="*/ 1394 h 2746"/>
              <a:gd name="T24" fmla="*/ 5471 w 6539"/>
              <a:gd name="T25" fmla="*/ 1400 h 2746"/>
              <a:gd name="T26" fmla="*/ 5483 w 6539"/>
              <a:gd name="T27" fmla="*/ 1394 h 2746"/>
              <a:gd name="T28" fmla="*/ 5483 w 6539"/>
              <a:gd name="T29" fmla="*/ 1394 h 2746"/>
              <a:gd name="T30" fmla="*/ 5483 w 6539"/>
              <a:gd name="T31" fmla="*/ 1394 h 2746"/>
              <a:gd name="T32" fmla="*/ 5483 w 6539"/>
              <a:gd name="T33" fmla="*/ 1394 h 2746"/>
              <a:gd name="T34" fmla="*/ 5483 w 6539"/>
              <a:gd name="T35" fmla="*/ 1394 h 2746"/>
              <a:gd name="T36" fmla="*/ 5483 w 6539"/>
              <a:gd name="T37" fmla="*/ 1394 h 2746"/>
              <a:gd name="T38" fmla="*/ 6538 w 6539"/>
              <a:gd name="T39" fmla="*/ 0 h 2746"/>
              <a:gd name="T40" fmla="*/ 3176 w 6539"/>
              <a:gd name="T41" fmla="*/ 0 h 2746"/>
              <a:gd name="T42" fmla="*/ 2701 w 6539"/>
              <a:gd name="T43" fmla="*/ 604 h 2746"/>
              <a:gd name="T44" fmla="*/ 2701 w 6539"/>
              <a:gd name="T45" fmla="*/ 604 h 2746"/>
              <a:gd name="T46" fmla="*/ 2103 w 6539"/>
              <a:gd name="T47" fmla="*/ 1381 h 2746"/>
              <a:gd name="T48" fmla="*/ 2103 w 6539"/>
              <a:gd name="T49" fmla="*/ 1388 h 2746"/>
              <a:gd name="T50" fmla="*/ 2720 w 6539"/>
              <a:gd name="T51" fmla="*/ 2171 h 2746"/>
              <a:gd name="T52" fmla="*/ 2720 w 6539"/>
              <a:gd name="T53" fmla="*/ 2171 h 2746"/>
              <a:gd name="T54" fmla="*/ 3170 w 6539"/>
              <a:gd name="T55" fmla="*/ 2745 h 2746"/>
              <a:gd name="T56" fmla="*/ 6531 w 6539"/>
              <a:gd name="T57" fmla="*/ 2745 h 2746"/>
              <a:gd name="T58" fmla="*/ 5483 w 6539"/>
              <a:gd name="T59" fmla="*/ 1375 h 2746"/>
              <a:gd name="T60" fmla="*/ 6538 w 6539"/>
              <a:gd name="T6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539" h="2746">
                <a:moveTo>
                  <a:pt x="1055" y="2732"/>
                </a:moveTo>
                <a:lnTo>
                  <a:pt x="1043" y="2745"/>
                </a:lnTo>
                <a:lnTo>
                  <a:pt x="1049" y="2745"/>
                </a:lnTo>
                <a:lnTo>
                  <a:pt x="1067" y="2745"/>
                </a:lnTo>
                <a:lnTo>
                  <a:pt x="1055" y="2732"/>
                </a:lnTo>
                <a:close/>
                <a:moveTo>
                  <a:pt x="1074" y="0"/>
                </a:moveTo>
                <a:lnTo>
                  <a:pt x="1055" y="0"/>
                </a:lnTo>
                <a:lnTo>
                  <a:pt x="0" y="1375"/>
                </a:lnTo>
                <a:lnTo>
                  <a:pt x="0" y="1381"/>
                </a:lnTo>
                <a:lnTo>
                  <a:pt x="1074" y="0"/>
                </a:lnTo>
                <a:close/>
                <a:moveTo>
                  <a:pt x="5471" y="1400"/>
                </a:moveTo>
                <a:lnTo>
                  <a:pt x="5471" y="1394"/>
                </a:lnTo>
                <a:lnTo>
                  <a:pt x="5471" y="1400"/>
                </a:lnTo>
                <a:close/>
                <a:moveTo>
                  <a:pt x="5483" y="1394"/>
                </a:moveTo>
                <a:lnTo>
                  <a:pt x="5483" y="1394"/>
                </a:lnTo>
                <a:close/>
                <a:moveTo>
                  <a:pt x="5483" y="1394"/>
                </a:moveTo>
                <a:lnTo>
                  <a:pt x="5483" y="1394"/>
                </a:lnTo>
                <a:close/>
                <a:moveTo>
                  <a:pt x="5483" y="1394"/>
                </a:moveTo>
                <a:lnTo>
                  <a:pt x="5483" y="1394"/>
                </a:lnTo>
                <a:close/>
                <a:moveTo>
                  <a:pt x="6538" y="0"/>
                </a:moveTo>
                <a:lnTo>
                  <a:pt x="3176" y="0"/>
                </a:lnTo>
                <a:lnTo>
                  <a:pt x="2701" y="604"/>
                </a:lnTo>
                <a:lnTo>
                  <a:pt x="2701" y="604"/>
                </a:lnTo>
                <a:lnTo>
                  <a:pt x="2103" y="1381"/>
                </a:lnTo>
                <a:lnTo>
                  <a:pt x="2103" y="1388"/>
                </a:lnTo>
                <a:lnTo>
                  <a:pt x="2720" y="2171"/>
                </a:lnTo>
                <a:lnTo>
                  <a:pt x="2720" y="2171"/>
                </a:lnTo>
                <a:lnTo>
                  <a:pt x="3170" y="2745"/>
                </a:lnTo>
                <a:lnTo>
                  <a:pt x="6531" y="2745"/>
                </a:lnTo>
                <a:lnTo>
                  <a:pt x="5483" y="1375"/>
                </a:lnTo>
                <a:lnTo>
                  <a:pt x="653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30" name="Freeform 169"/>
          <p:cNvSpPr>
            <a:spLocks noChangeArrowheads="1"/>
          </p:cNvSpPr>
          <p:nvPr/>
        </p:nvSpPr>
        <p:spPr bwMode="auto">
          <a:xfrm>
            <a:off x="8633093" y="5242551"/>
            <a:ext cx="6890" cy="3446"/>
          </a:xfrm>
          <a:custGeom>
            <a:avLst/>
            <a:gdLst>
              <a:gd name="T0" fmla="*/ 12 w 25"/>
              <a:gd name="T1" fmla="*/ 0 h 14"/>
              <a:gd name="T2" fmla="*/ 0 w 25"/>
              <a:gd name="T3" fmla="*/ 13 h 14"/>
              <a:gd name="T4" fmla="*/ 6 w 25"/>
              <a:gd name="T5" fmla="*/ 13 h 14"/>
              <a:gd name="T6" fmla="*/ 24 w 25"/>
              <a:gd name="T7" fmla="*/ 13 h 14"/>
              <a:gd name="T8" fmla="*/ 12 w 2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">
                <a:moveTo>
                  <a:pt x="12" y="0"/>
                </a:moveTo>
                <a:lnTo>
                  <a:pt x="0" y="13"/>
                </a:lnTo>
                <a:lnTo>
                  <a:pt x="6" y="13"/>
                </a:lnTo>
                <a:lnTo>
                  <a:pt x="24" y="13"/>
                </a:lnTo>
                <a:lnTo>
                  <a:pt x="12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31" name="Freeform 170"/>
          <p:cNvSpPr>
            <a:spLocks noChangeArrowheads="1"/>
          </p:cNvSpPr>
          <p:nvPr/>
        </p:nvSpPr>
        <p:spPr bwMode="auto">
          <a:xfrm>
            <a:off x="8362081" y="4530524"/>
            <a:ext cx="280199" cy="359459"/>
          </a:xfrm>
          <a:custGeom>
            <a:avLst/>
            <a:gdLst>
              <a:gd name="T0" fmla="*/ 1074 w 1075"/>
              <a:gd name="T1" fmla="*/ 0 h 1382"/>
              <a:gd name="T2" fmla="*/ 1055 w 1075"/>
              <a:gd name="T3" fmla="*/ 0 h 1382"/>
              <a:gd name="T4" fmla="*/ 0 w 1075"/>
              <a:gd name="T5" fmla="*/ 1375 h 1382"/>
              <a:gd name="T6" fmla="*/ 0 w 1075"/>
              <a:gd name="T7" fmla="*/ 1381 h 1382"/>
              <a:gd name="T8" fmla="*/ 1074 w 1075"/>
              <a:gd name="T9" fmla="*/ 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5" h="1382">
                <a:moveTo>
                  <a:pt x="1074" y="0"/>
                </a:moveTo>
                <a:lnTo>
                  <a:pt x="1055" y="0"/>
                </a:lnTo>
                <a:lnTo>
                  <a:pt x="0" y="1375"/>
                </a:lnTo>
                <a:lnTo>
                  <a:pt x="0" y="1381"/>
                </a:lnTo>
                <a:lnTo>
                  <a:pt x="1074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47" name="Freeform 186"/>
          <p:cNvSpPr>
            <a:spLocks noChangeArrowheads="1"/>
          </p:cNvSpPr>
          <p:nvPr/>
        </p:nvSpPr>
        <p:spPr bwMode="auto">
          <a:xfrm>
            <a:off x="9890543" y="4530524"/>
            <a:ext cx="623557" cy="715473"/>
          </a:xfrm>
          <a:custGeom>
            <a:avLst/>
            <a:gdLst>
              <a:gd name="T0" fmla="*/ 1327 w 2395"/>
              <a:gd name="T1" fmla="*/ 1400 h 2746"/>
              <a:gd name="T2" fmla="*/ 1327 w 2395"/>
              <a:gd name="T3" fmla="*/ 1394 h 2746"/>
              <a:gd name="T4" fmla="*/ 1327 w 2395"/>
              <a:gd name="T5" fmla="*/ 1400 h 2746"/>
              <a:gd name="T6" fmla="*/ 1339 w 2395"/>
              <a:gd name="T7" fmla="*/ 1394 h 2746"/>
              <a:gd name="T8" fmla="*/ 1339 w 2395"/>
              <a:gd name="T9" fmla="*/ 1394 h 2746"/>
              <a:gd name="T10" fmla="*/ 1339 w 2395"/>
              <a:gd name="T11" fmla="*/ 1394 h 2746"/>
              <a:gd name="T12" fmla="*/ 1339 w 2395"/>
              <a:gd name="T13" fmla="*/ 1394 h 2746"/>
              <a:gd name="T14" fmla="*/ 1339 w 2395"/>
              <a:gd name="T15" fmla="*/ 1394 h 2746"/>
              <a:gd name="T16" fmla="*/ 1339 w 2395"/>
              <a:gd name="T17" fmla="*/ 1394 h 2746"/>
              <a:gd name="T18" fmla="*/ 2394 w 2395"/>
              <a:gd name="T19" fmla="*/ 0 h 2746"/>
              <a:gd name="T20" fmla="*/ 1055 w 2395"/>
              <a:gd name="T21" fmla="*/ 0 h 2746"/>
              <a:gd name="T22" fmla="*/ 0 w 2395"/>
              <a:gd name="T23" fmla="*/ 1375 h 2746"/>
              <a:gd name="T24" fmla="*/ 1049 w 2395"/>
              <a:gd name="T25" fmla="*/ 2745 h 2746"/>
              <a:gd name="T26" fmla="*/ 2388 w 2395"/>
              <a:gd name="T27" fmla="*/ 2745 h 2746"/>
              <a:gd name="T28" fmla="*/ 1339 w 2395"/>
              <a:gd name="T29" fmla="*/ 1375 h 2746"/>
              <a:gd name="T30" fmla="*/ 2394 w 2395"/>
              <a:gd name="T3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95" h="2746">
                <a:moveTo>
                  <a:pt x="1327" y="1400"/>
                </a:moveTo>
                <a:lnTo>
                  <a:pt x="1327" y="1394"/>
                </a:lnTo>
                <a:lnTo>
                  <a:pt x="1327" y="1400"/>
                </a:lnTo>
                <a:close/>
                <a:moveTo>
                  <a:pt x="1339" y="1394"/>
                </a:moveTo>
                <a:lnTo>
                  <a:pt x="1339" y="1394"/>
                </a:lnTo>
                <a:close/>
                <a:moveTo>
                  <a:pt x="1339" y="1394"/>
                </a:moveTo>
                <a:lnTo>
                  <a:pt x="1339" y="1394"/>
                </a:lnTo>
                <a:close/>
                <a:moveTo>
                  <a:pt x="1339" y="1394"/>
                </a:moveTo>
                <a:lnTo>
                  <a:pt x="1339" y="1394"/>
                </a:lnTo>
                <a:close/>
                <a:moveTo>
                  <a:pt x="2394" y="0"/>
                </a:moveTo>
                <a:lnTo>
                  <a:pt x="1055" y="0"/>
                </a:lnTo>
                <a:lnTo>
                  <a:pt x="0" y="1375"/>
                </a:lnTo>
                <a:lnTo>
                  <a:pt x="1049" y="2745"/>
                </a:lnTo>
                <a:lnTo>
                  <a:pt x="2388" y="2745"/>
                </a:lnTo>
                <a:lnTo>
                  <a:pt x="1339" y="1375"/>
                </a:lnTo>
                <a:lnTo>
                  <a:pt x="239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67" name="Freeform 206"/>
          <p:cNvSpPr>
            <a:spLocks noChangeArrowheads="1"/>
          </p:cNvSpPr>
          <p:nvPr/>
        </p:nvSpPr>
        <p:spPr bwMode="auto">
          <a:xfrm>
            <a:off x="10390077" y="4530524"/>
            <a:ext cx="474271" cy="715473"/>
          </a:xfrm>
          <a:custGeom>
            <a:avLst/>
            <a:gdLst>
              <a:gd name="T0" fmla="*/ 752 w 1820"/>
              <a:gd name="T1" fmla="*/ 1400 h 2746"/>
              <a:gd name="T2" fmla="*/ 752 w 1820"/>
              <a:gd name="T3" fmla="*/ 1394 h 2746"/>
              <a:gd name="T4" fmla="*/ 752 w 1820"/>
              <a:gd name="T5" fmla="*/ 1400 h 2746"/>
              <a:gd name="T6" fmla="*/ 765 w 1820"/>
              <a:gd name="T7" fmla="*/ 1394 h 2746"/>
              <a:gd name="T8" fmla="*/ 765 w 1820"/>
              <a:gd name="T9" fmla="*/ 1394 h 2746"/>
              <a:gd name="T10" fmla="*/ 765 w 1820"/>
              <a:gd name="T11" fmla="*/ 1394 h 2746"/>
              <a:gd name="T12" fmla="*/ 765 w 1820"/>
              <a:gd name="T13" fmla="*/ 1394 h 2746"/>
              <a:gd name="T14" fmla="*/ 765 w 1820"/>
              <a:gd name="T15" fmla="*/ 1394 h 2746"/>
              <a:gd name="T16" fmla="*/ 765 w 1820"/>
              <a:gd name="T17" fmla="*/ 1394 h 2746"/>
              <a:gd name="T18" fmla="*/ 1819 w 1820"/>
              <a:gd name="T19" fmla="*/ 0 h 2746"/>
              <a:gd name="T20" fmla="*/ 1054 w 1820"/>
              <a:gd name="T21" fmla="*/ 0 h 2746"/>
              <a:gd name="T22" fmla="*/ 0 w 1820"/>
              <a:gd name="T23" fmla="*/ 1375 h 2746"/>
              <a:gd name="T24" fmla="*/ 1048 w 1820"/>
              <a:gd name="T25" fmla="*/ 2745 h 2746"/>
              <a:gd name="T26" fmla="*/ 1813 w 1820"/>
              <a:gd name="T27" fmla="*/ 2745 h 2746"/>
              <a:gd name="T28" fmla="*/ 765 w 1820"/>
              <a:gd name="T29" fmla="*/ 1375 h 2746"/>
              <a:gd name="T30" fmla="*/ 1819 w 1820"/>
              <a:gd name="T3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20" h="2746">
                <a:moveTo>
                  <a:pt x="752" y="1400"/>
                </a:moveTo>
                <a:lnTo>
                  <a:pt x="752" y="1394"/>
                </a:lnTo>
                <a:lnTo>
                  <a:pt x="752" y="1400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1819" y="0"/>
                </a:moveTo>
                <a:lnTo>
                  <a:pt x="1054" y="0"/>
                </a:lnTo>
                <a:lnTo>
                  <a:pt x="0" y="1375"/>
                </a:lnTo>
                <a:lnTo>
                  <a:pt x="1048" y="2745"/>
                </a:lnTo>
                <a:lnTo>
                  <a:pt x="1813" y="2745"/>
                </a:lnTo>
                <a:lnTo>
                  <a:pt x="765" y="1375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87" name="Freeform 226"/>
          <p:cNvSpPr>
            <a:spLocks noChangeArrowheads="1"/>
          </p:cNvSpPr>
          <p:nvPr/>
        </p:nvSpPr>
        <p:spPr bwMode="auto">
          <a:xfrm>
            <a:off x="10719656" y="4530524"/>
            <a:ext cx="474271" cy="715473"/>
          </a:xfrm>
          <a:custGeom>
            <a:avLst/>
            <a:gdLst>
              <a:gd name="T0" fmla="*/ 753 w 1821"/>
              <a:gd name="T1" fmla="*/ 1400 h 2746"/>
              <a:gd name="T2" fmla="*/ 753 w 1821"/>
              <a:gd name="T3" fmla="*/ 1394 h 2746"/>
              <a:gd name="T4" fmla="*/ 753 w 1821"/>
              <a:gd name="T5" fmla="*/ 1400 h 2746"/>
              <a:gd name="T6" fmla="*/ 765 w 1821"/>
              <a:gd name="T7" fmla="*/ 1394 h 2746"/>
              <a:gd name="T8" fmla="*/ 765 w 1821"/>
              <a:gd name="T9" fmla="*/ 1394 h 2746"/>
              <a:gd name="T10" fmla="*/ 765 w 1821"/>
              <a:gd name="T11" fmla="*/ 1394 h 2746"/>
              <a:gd name="T12" fmla="*/ 765 w 1821"/>
              <a:gd name="T13" fmla="*/ 1394 h 2746"/>
              <a:gd name="T14" fmla="*/ 765 w 1821"/>
              <a:gd name="T15" fmla="*/ 1394 h 2746"/>
              <a:gd name="T16" fmla="*/ 765 w 1821"/>
              <a:gd name="T17" fmla="*/ 1394 h 2746"/>
              <a:gd name="T18" fmla="*/ 1820 w 1821"/>
              <a:gd name="T19" fmla="*/ 0 h 2746"/>
              <a:gd name="T20" fmla="*/ 1055 w 1821"/>
              <a:gd name="T21" fmla="*/ 0 h 2746"/>
              <a:gd name="T22" fmla="*/ 0 w 1821"/>
              <a:gd name="T23" fmla="*/ 1375 h 2746"/>
              <a:gd name="T24" fmla="*/ 1049 w 1821"/>
              <a:gd name="T25" fmla="*/ 2745 h 2746"/>
              <a:gd name="T26" fmla="*/ 1813 w 1821"/>
              <a:gd name="T27" fmla="*/ 2745 h 2746"/>
              <a:gd name="T28" fmla="*/ 765 w 1821"/>
              <a:gd name="T29" fmla="*/ 1375 h 2746"/>
              <a:gd name="T30" fmla="*/ 1820 w 1821"/>
              <a:gd name="T3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21" h="2746">
                <a:moveTo>
                  <a:pt x="753" y="1400"/>
                </a:moveTo>
                <a:lnTo>
                  <a:pt x="753" y="1394"/>
                </a:lnTo>
                <a:lnTo>
                  <a:pt x="753" y="1400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1820" y="0"/>
                </a:moveTo>
                <a:lnTo>
                  <a:pt x="1055" y="0"/>
                </a:lnTo>
                <a:lnTo>
                  <a:pt x="0" y="1375"/>
                </a:lnTo>
                <a:lnTo>
                  <a:pt x="1049" y="2745"/>
                </a:lnTo>
                <a:lnTo>
                  <a:pt x="1813" y="2745"/>
                </a:lnTo>
                <a:lnTo>
                  <a:pt x="765" y="1375"/>
                </a:lnTo>
                <a:lnTo>
                  <a:pt x="182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07" name="Freeform 246"/>
          <p:cNvSpPr>
            <a:spLocks noChangeArrowheads="1"/>
          </p:cNvSpPr>
          <p:nvPr/>
        </p:nvSpPr>
        <p:spPr bwMode="auto">
          <a:xfrm>
            <a:off x="6778498" y="2695332"/>
            <a:ext cx="623557" cy="715473"/>
          </a:xfrm>
          <a:custGeom>
            <a:avLst/>
            <a:gdLst>
              <a:gd name="T0" fmla="*/ 1054 w 2394"/>
              <a:gd name="T1" fmla="*/ 1381 h 2746"/>
              <a:gd name="T2" fmla="*/ 1054 w 2394"/>
              <a:gd name="T3" fmla="*/ 1381 h 2746"/>
              <a:gd name="T4" fmla="*/ 1054 w 2394"/>
              <a:gd name="T5" fmla="*/ 1381 h 2746"/>
              <a:gd name="T6" fmla="*/ 1054 w 2394"/>
              <a:gd name="T7" fmla="*/ 1381 h 2746"/>
              <a:gd name="T8" fmla="*/ 1054 w 2394"/>
              <a:gd name="T9" fmla="*/ 1381 h 2746"/>
              <a:gd name="T10" fmla="*/ 1054 w 2394"/>
              <a:gd name="T11" fmla="*/ 1381 h 2746"/>
              <a:gd name="T12" fmla="*/ 1067 w 2394"/>
              <a:gd name="T13" fmla="*/ 1375 h 2746"/>
              <a:gd name="T14" fmla="*/ 1067 w 2394"/>
              <a:gd name="T15" fmla="*/ 1375 h 2746"/>
              <a:gd name="T16" fmla="*/ 1350 w 2394"/>
              <a:gd name="T17" fmla="*/ 0 h 2746"/>
              <a:gd name="T18" fmla="*/ 6 w 2394"/>
              <a:gd name="T19" fmla="*/ 0 h 2746"/>
              <a:gd name="T20" fmla="*/ 1054 w 2394"/>
              <a:gd name="T21" fmla="*/ 1369 h 2746"/>
              <a:gd name="T22" fmla="*/ 0 w 2394"/>
              <a:gd name="T23" fmla="*/ 2745 h 2746"/>
              <a:gd name="T24" fmla="*/ 1344 w 2394"/>
              <a:gd name="T25" fmla="*/ 2745 h 2746"/>
              <a:gd name="T26" fmla="*/ 2393 w 2394"/>
              <a:gd name="T27" fmla="*/ 1369 h 2746"/>
              <a:gd name="T28" fmla="*/ 1350 w 2394"/>
              <a:gd name="T29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94" h="2746">
                <a:moveTo>
                  <a:pt x="1054" y="1381"/>
                </a:moveTo>
                <a:lnTo>
                  <a:pt x="1054" y="1381"/>
                </a:lnTo>
                <a:close/>
                <a:moveTo>
                  <a:pt x="1054" y="1381"/>
                </a:moveTo>
                <a:lnTo>
                  <a:pt x="1054" y="1381"/>
                </a:lnTo>
                <a:close/>
                <a:moveTo>
                  <a:pt x="1054" y="1381"/>
                </a:moveTo>
                <a:lnTo>
                  <a:pt x="1054" y="1381"/>
                </a:lnTo>
                <a:close/>
                <a:moveTo>
                  <a:pt x="1067" y="1375"/>
                </a:moveTo>
                <a:lnTo>
                  <a:pt x="1067" y="1375"/>
                </a:lnTo>
                <a:close/>
                <a:moveTo>
                  <a:pt x="1350" y="0"/>
                </a:moveTo>
                <a:lnTo>
                  <a:pt x="6" y="0"/>
                </a:lnTo>
                <a:lnTo>
                  <a:pt x="1054" y="1369"/>
                </a:lnTo>
                <a:lnTo>
                  <a:pt x="0" y="2745"/>
                </a:lnTo>
                <a:lnTo>
                  <a:pt x="1344" y="2745"/>
                </a:lnTo>
                <a:lnTo>
                  <a:pt x="2393" y="1369"/>
                </a:lnTo>
                <a:lnTo>
                  <a:pt x="135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27" name="Freeform 266"/>
          <p:cNvSpPr>
            <a:spLocks noChangeArrowheads="1"/>
          </p:cNvSpPr>
          <p:nvPr/>
        </p:nvSpPr>
        <p:spPr bwMode="auto">
          <a:xfrm>
            <a:off x="6428250" y="2695332"/>
            <a:ext cx="474271" cy="715473"/>
          </a:xfrm>
          <a:custGeom>
            <a:avLst/>
            <a:gdLst>
              <a:gd name="T0" fmla="*/ 1055 w 1821"/>
              <a:gd name="T1" fmla="*/ 1381 h 2746"/>
              <a:gd name="T2" fmla="*/ 1055 w 1821"/>
              <a:gd name="T3" fmla="*/ 1381 h 2746"/>
              <a:gd name="T4" fmla="*/ 1055 w 1821"/>
              <a:gd name="T5" fmla="*/ 1381 h 2746"/>
              <a:gd name="T6" fmla="*/ 1055 w 1821"/>
              <a:gd name="T7" fmla="*/ 1381 h 2746"/>
              <a:gd name="T8" fmla="*/ 1055 w 1821"/>
              <a:gd name="T9" fmla="*/ 1381 h 2746"/>
              <a:gd name="T10" fmla="*/ 1055 w 1821"/>
              <a:gd name="T11" fmla="*/ 1381 h 2746"/>
              <a:gd name="T12" fmla="*/ 1067 w 1821"/>
              <a:gd name="T13" fmla="*/ 1375 h 2746"/>
              <a:gd name="T14" fmla="*/ 1067 w 1821"/>
              <a:gd name="T15" fmla="*/ 1375 h 2746"/>
              <a:gd name="T16" fmla="*/ 771 w 1821"/>
              <a:gd name="T17" fmla="*/ 0 h 2746"/>
              <a:gd name="T18" fmla="*/ 6 w 1821"/>
              <a:gd name="T19" fmla="*/ 0 h 2746"/>
              <a:gd name="T20" fmla="*/ 1055 w 1821"/>
              <a:gd name="T21" fmla="*/ 1369 h 2746"/>
              <a:gd name="T22" fmla="*/ 0 w 1821"/>
              <a:gd name="T23" fmla="*/ 2745 h 2746"/>
              <a:gd name="T24" fmla="*/ 765 w 1821"/>
              <a:gd name="T25" fmla="*/ 2745 h 2746"/>
              <a:gd name="T26" fmla="*/ 1820 w 1821"/>
              <a:gd name="T27" fmla="*/ 1369 h 2746"/>
              <a:gd name="T28" fmla="*/ 771 w 1821"/>
              <a:gd name="T29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21" h="2746">
                <a:moveTo>
                  <a:pt x="1055" y="1381"/>
                </a:moveTo>
                <a:lnTo>
                  <a:pt x="1055" y="1381"/>
                </a:lnTo>
                <a:close/>
                <a:moveTo>
                  <a:pt x="1055" y="1381"/>
                </a:moveTo>
                <a:lnTo>
                  <a:pt x="1055" y="1381"/>
                </a:lnTo>
                <a:close/>
                <a:moveTo>
                  <a:pt x="1055" y="1381"/>
                </a:moveTo>
                <a:lnTo>
                  <a:pt x="1055" y="1381"/>
                </a:lnTo>
                <a:close/>
                <a:moveTo>
                  <a:pt x="1067" y="1375"/>
                </a:moveTo>
                <a:lnTo>
                  <a:pt x="1067" y="1375"/>
                </a:lnTo>
                <a:close/>
                <a:moveTo>
                  <a:pt x="771" y="0"/>
                </a:moveTo>
                <a:lnTo>
                  <a:pt x="6" y="0"/>
                </a:lnTo>
                <a:lnTo>
                  <a:pt x="1055" y="1369"/>
                </a:lnTo>
                <a:lnTo>
                  <a:pt x="0" y="2745"/>
                </a:lnTo>
                <a:lnTo>
                  <a:pt x="765" y="2745"/>
                </a:lnTo>
                <a:lnTo>
                  <a:pt x="1820" y="1369"/>
                </a:lnTo>
                <a:lnTo>
                  <a:pt x="77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47" name="Freeform 286"/>
          <p:cNvSpPr>
            <a:spLocks noChangeArrowheads="1"/>
          </p:cNvSpPr>
          <p:nvPr/>
        </p:nvSpPr>
        <p:spPr bwMode="auto">
          <a:xfrm>
            <a:off x="6091782" y="2695332"/>
            <a:ext cx="474271" cy="715473"/>
          </a:xfrm>
          <a:custGeom>
            <a:avLst/>
            <a:gdLst>
              <a:gd name="T0" fmla="*/ 1055 w 1820"/>
              <a:gd name="T1" fmla="*/ 1381 h 2746"/>
              <a:gd name="T2" fmla="*/ 1055 w 1820"/>
              <a:gd name="T3" fmla="*/ 1381 h 2746"/>
              <a:gd name="T4" fmla="*/ 1055 w 1820"/>
              <a:gd name="T5" fmla="*/ 1381 h 2746"/>
              <a:gd name="T6" fmla="*/ 1055 w 1820"/>
              <a:gd name="T7" fmla="*/ 1381 h 2746"/>
              <a:gd name="T8" fmla="*/ 1055 w 1820"/>
              <a:gd name="T9" fmla="*/ 1381 h 2746"/>
              <a:gd name="T10" fmla="*/ 1055 w 1820"/>
              <a:gd name="T11" fmla="*/ 1381 h 2746"/>
              <a:gd name="T12" fmla="*/ 1067 w 1820"/>
              <a:gd name="T13" fmla="*/ 1375 h 2746"/>
              <a:gd name="T14" fmla="*/ 1067 w 1820"/>
              <a:gd name="T15" fmla="*/ 1375 h 2746"/>
              <a:gd name="T16" fmla="*/ 771 w 1820"/>
              <a:gd name="T17" fmla="*/ 0 h 2746"/>
              <a:gd name="T18" fmla="*/ 6 w 1820"/>
              <a:gd name="T19" fmla="*/ 0 h 2746"/>
              <a:gd name="T20" fmla="*/ 1055 w 1820"/>
              <a:gd name="T21" fmla="*/ 1369 h 2746"/>
              <a:gd name="T22" fmla="*/ 0 w 1820"/>
              <a:gd name="T23" fmla="*/ 2745 h 2746"/>
              <a:gd name="T24" fmla="*/ 765 w 1820"/>
              <a:gd name="T25" fmla="*/ 2745 h 2746"/>
              <a:gd name="T26" fmla="*/ 1819 w 1820"/>
              <a:gd name="T27" fmla="*/ 1369 h 2746"/>
              <a:gd name="T28" fmla="*/ 771 w 1820"/>
              <a:gd name="T29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20" h="2746">
                <a:moveTo>
                  <a:pt x="1055" y="1381"/>
                </a:moveTo>
                <a:lnTo>
                  <a:pt x="1055" y="1381"/>
                </a:lnTo>
                <a:close/>
                <a:moveTo>
                  <a:pt x="1055" y="1381"/>
                </a:moveTo>
                <a:lnTo>
                  <a:pt x="1055" y="1381"/>
                </a:lnTo>
                <a:close/>
                <a:moveTo>
                  <a:pt x="1055" y="1381"/>
                </a:moveTo>
                <a:lnTo>
                  <a:pt x="1055" y="1381"/>
                </a:lnTo>
                <a:close/>
                <a:moveTo>
                  <a:pt x="1067" y="1375"/>
                </a:moveTo>
                <a:lnTo>
                  <a:pt x="1067" y="1375"/>
                </a:lnTo>
                <a:close/>
                <a:moveTo>
                  <a:pt x="771" y="0"/>
                </a:moveTo>
                <a:lnTo>
                  <a:pt x="6" y="0"/>
                </a:lnTo>
                <a:lnTo>
                  <a:pt x="1055" y="1369"/>
                </a:lnTo>
                <a:lnTo>
                  <a:pt x="0" y="2745"/>
                </a:lnTo>
                <a:lnTo>
                  <a:pt x="765" y="2745"/>
                </a:lnTo>
                <a:lnTo>
                  <a:pt x="1819" y="1369"/>
                </a:lnTo>
                <a:lnTo>
                  <a:pt x="77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65" name="Freeform 304"/>
          <p:cNvSpPr>
            <a:spLocks noChangeArrowheads="1"/>
          </p:cNvSpPr>
          <p:nvPr/>
        </p:nvSpPr>
        <p:spPr bwMode="auto">
          <a:xfrm>
            <a:off x="8639983" y="5245997"/>
            <a:ext cx="737245" cy="244616"/>
          </a:xfrm>
          <a:custGeom>
            <a:avLst/>
            <a:gdLst>
              <a:gd name="T0" fmla="*/ 2103 w 2832"/>
              <a:gd name="T1" fmla="*/ 0 h 938"/>
              <a:gd name="T2" fmla="*/ 0 w 2832"/>
              <a:gd name="T3" fmla="*/ 0 h 938"/>
              <a:gd name="T4" fmla="*/ 727 w 2832"/>
              <a:gd name="T5" fmla="*/ 937 h 938"/>
              <a:gd name="T6" fmla="*/ 2831 w 2832"/>
              <a:gd name="T7" fmla="*/ 937 h 938"/>
              <a:gd name="T8" fmla="*/ 2103 w 2832"/>
              <a:gd name="T9" fmla="*/ 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2" h="938">
                <a:moveTo>
                  <a:pt x="2103" y="0"/>
                </a:moveTo>
                <a:lnTo>
                  <a:pt x="0" y="0"/>
                </a:lnTo>
                <a:lnTo>
                  <a:pt x="727" y="937"/>
                </a:lnTo>
                <a:lnTo>
                  <a:pt x="2831" y="937"/>
                </a:lnTo>
                <a:lnTo>
                  <a:pt x="2103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67" name="Freeform 306"/>
          <p:cNvSpPr>
            <a:spLocks noChangeArrowheads="1"/>
          </p:cNvSpPr>
          <p:nvPr/>
        </p:nvSpPr>
        <p:spPr bwMode="auto">
          <a:xfrm>
            <a:off x="8636538" y="4891132"/>
            <a:ext cx="551211" cy="356014"/>
          </a:xfrm>
          <a:custGeom>
            <a:avLst/>
            <a:gdLst>
              <a:gd name="T0" fmla="*/ 1048 w 2116"/>
              <a:gd name="T1" fmla="*/ 0 h 1365"/>
              <a:gd name="T2" fmla="*/ 1035 w 2116"/>
              <a:gd name="T3" fmla="*/ 13 h 1365"/>
              <a:gd name="T4" fmla="*/ 0 w 2116"/>
              <a:gd name="T5" fmla="*/ 1351 h 1365"/>
              <a:gd name="T6" fmla="*/ 12 w 2116"/>
              <a:gd name="T7" fmla="*/ 1364 h 1365"/>
              <a:gd name="T8" fmla="*/ 2115 w 2116"/>
              <a:gd name="T9" fmla="*/ 1364 h 1365"/>
              <a:gd name="T10" fmla="*/ 1665 w 2116"/>
              <a:gd name="T11" fmla="*/ 790 h 1365"/>
              <a:gd name="T12" fmla="*/ 1665 w 2116"/>
              <a:gd name="T13" fmla="*/ 790 h 1365"/>
              <a:gd name="T14" fmla="*/ 1048 w 2116"/>
              <a:gd name="T15" fmla="*/ 7 h 1365"/>
              <a:gd name="T16" fmla="*/ 1048 w 2116"/>
              <a:gd name="T17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6" h="1365">
                <a:moveTo>
                  <a:pt x="1048" y="0"/>
                </a:moveTo>
                <a:lnTo>
                  <a:pt x="1035" y="13"/>
                </a:lnTo>
                <a:lnTo>
                  <a:pt x="0" y="1351"/>
                </a:lnTo>
                <a:lnTo>
                  <a:pt x="12" y="1364"/>
                </a:lnTo>
                <a:lnTo>
                  <a:pt x="2115" y="1364"/>
                </a:lnTo>
                <a:lnTo>
                  <a:pt x="1665" y="790"/>
                </a:lnTo>
                <a:lnTo>
                  <a:pt x="1665" y="790"/>
                </a:lnTo>
                <a:lnTo>
                  <a:pt x="1048" y="7"/>
                </a:lnTo>
                <a:lnTo>
                  <a:pt x="1048" y="0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69" name="Freeform 308"/>
          <p:cNvSpPr>
            <a:spLocks noChangeArrowheads="1"/>
          </p:cNvSpPr>
          <p:nvPr/>
        </p:nvSpPr>
        <p:spPr bwMode="auto">
          <a:xfrm>
            <a:off x="8358636" y="4296244"/>
            <a:ext cx="1015147" cy="950901"/>
          </a:xfrm>
          <a:custGeom>
            <a:avLst/>
            <a:gdLst>
              <a:gd name="T0" fmla="*/ 12 w 3898"/>
              <a:gd name="T1" fmla="*/ 2295 h 3653"/>
              <a:gd name="T2" fmla="*/ 12 w 3898"/>
              <a:gd name="T3" fmla="*/ 2295 h 3653"/>
              <a:gd name="T4" fmla="*/ 12 w 3898"/>
              <a:gd name="T5" fmla="*/ 2295 h 3653"/>
              <a:gd name="T6" fmla="*/ 12 w 3898"/>
              <a:gd name="T7" fmla="*/ 2295 h 3653"/>
              <a:gd name="T8" fmla="*/ 12 w 3898"/>
              <a:gd name="T9" fmla="*/ 2282 h 3653"/>
              <a:gd name="T10" fmla="*/ 0 w 3898"/>
              <a:gd name="T11" fmla="*/ 2301 h 3653"/>
              <a:gd name="T12" fmla="*/ 1049 w 3898"/>
              <a:gd name="T13" fmla="*/ 3652 h 3653"/>
              <a:gd name="T14" fmla="*/ 1055 w 3898"/>
              <a:gd name="T15" fmla="*/ 3646 h 3653"/>
              <a:gd name="T16" fmla="*/ 191 w 3898"/>
              <a:gd name="T17" fmla="*/ 2511 h 3653"/>
              <a:gd name="T18" fmla="*/ 12 w 3898"/>
              <a:gd name="T19" fmla="*/ 2289 h 3653"/>
              <a:gd name="T20" fmla="*/ 12 w 3898"/>
              <a:gd name="T21" fmla="*/ 2289 h 3653"/>
              <a:gd name="T22" fmla="*/ 12 w 3898"/>
              <a:gd name="T23" fmla="*/ 2282 h 3653"/>
              <a:gd name="T24" fmla="*/ 12 w 3898"/>
              <a:gd name="T25" fmla="*/ 2289 h 3653"/>
              <a:gd name="T26" fmla="*/ 12 w 3898"/>
              <a:gd name="T27" fmla="*/ 2282 h 3653"/>
              <a:gd name="T28" fmla="*/ 3897 w 3898"/>
              <a:gd name="T29" fmla="*/ 0 h 3653"/>
              <a:gd name="T30" fmla="*/ 1794 w 3898"/>
              <a:gd name="T31" fmla="*/ 0 h 3653"/>
              <a:gd name="T32" fmla="*/ 1086 w 3898"/>
              <a:gd name="T33" fmla="*/ 901 h 3653"/>
              <a:gd name="T34" fmla="*/ 3188 w 3898"/>
              <a:gd name="T35" fmla="*/ 901 h 3653"/>
              <a:gd name="T36" fmla="*/ 3897 w 3898"/>
              <a:gd name="T37" fmla="*/ 0 h 3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98" h="3653">
                <a:moveTo>
                  <a:pt x="12" y="2295"/>
                </a:moveTo>
                <a:lnTo>
                  <a:pt x="12" y="2295"/>
                </a:lnTo>
                <a:close/>
                <a:moveTo>
                  <a:pt x="12" y="2295"/>
                </a:moveTo>
                <a:lnTo>
                  <a:pt x="12" y="2295"/>
                </a:lnTo>
                <a:close/>
                <a:moveTo>
                  <a:pt x="12" y="2282"/>
                </a:moveTo>
                <a:lnTo>
                  <a:pt x="0" y="2301"/>
                </a:lnTo>
                <a:lnTo>
                  <a:pt x="1049" y="3652"/>
                </a:lnTo>
                <a:lnTo>
                  <a:pt x="1055" y="3646"/>
                </a:lnTo>
                <a:lnTo>
                  <a:pt x="191" y="2511"/>
                </a:lnTo>
                <a:lnTo>
                  <a:pt x="12" y="2289"/>
                </a:lnTo>
                <a:lnTo>
                  <a:pt x="12" y="2289"/>
                </a:lnTo>
                <a:lnTo>
                  <a:pt x="12" y="2282"/>
                </a:lnTo>
                <a:lnTo>
                  <a:pt x="12" y="2289"/>
                </a:lnTo>
                <a:lnTo>
                  <a:pt x="12" y="2282"/>
                </a:lnTo>
                <a:close/>
                <a:moveTo>
                  <a:pt x="3897" y="0"/>
                </a:moveTo>
                <a:lnTo>
                  <a:pt x="1794" y="0"/>
                </a:lnTo>
                <a:lnTo>
                  <a:pt x="1086" y="901"/>
                </a:lnTo>
                <a:lnTo>
                  <a:pt x="3188" y="901"/>
                </a:lnTo>
                <a:lnTo>
                  <a:pt x="3897" y="0"/>
                </a:lnTo>
                <a:close/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70" name="Freeform 309"/>
          <p:cNvSpPr>
            <a:spLocks noChangeArrowheads="1"/>
          </p:cNvSpPr>
          <p:nvPr/>
        </p:nvSpPr>
        <p:spPr bwMode="auto">
          <a:xfrm>
            <a:off x="8362081" y="4894577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71" name="Freeform 310"/>
          <p:cNvSpPr>
            <a:spLocks noChangeArrowheads="1"/>
          </p:cNvSpPr>
          <p:nvPr/>
        </p:nvSpPr>
        <p:spPr bwMode="auto">
          <a:xfrm>
            <a:off x="8362081" y="4894577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72" name="Freeform 311"/>
          <p:cNvSpPr>
            <a:spLocks noChangeArrowheads="1"/>
          </p:cNvSpPr>
          <p:nvPr/>
        </p:nvSpPr>
        <p:spPr bwMode="auto">
          <a:xfrm>
            <a:off x="8358636" y="4891132"/>
            <a:ext cx="274457" cy="357163"/>
          </a:xfrm>
          <a:custGeom>
            <a:avLst/>
            <a:gdLst>
              <a:gd name="T0" fmla="*/ 12 w 1056"/>
              <a:gd name="T1" fmla="*/ 0 h 1371"/>
              <a:gd name="T2" fmla="*/ 0 w 1056"/>
              <a:gd name="T3" fmla="*/ 19 h 1371"/>
              <a:gd name="T4" fmla="*/ 1049 w 1056"/>
              <a:gd name="T5" fmla="*/ 1370 h 1371"/>
              <a:gd name="T6" fmla="*/ 1055 w 1056"/>
              <a:gd name="T7" fmla="*/ 1364 h 1371"/>
              <a:gd name="T8" fmla="*/ 191 w 1056"/>
              <a:gd name="T9" fmla="*/ 229 h 1371"/>
              <a:gd name="T10" fmla="*/ 12 w 1056"/>
              <a:gd name="T11" fmla="*/ 7 h 1371"/>
              <a:gd name="T12" fmla="*/ 12 w 1056"/>
              <a:gd name="T13" fmla="*/ 7 h 1371"/>
              <a:gd name="T14" fmla="*/ 12 w 1056"/>
              <a:gd name="T15" fmla="*/ 0 h 1371"/>
              <a:gd name="T16" fmla="*/ 12 w 1056"/>
              <a:gd name="T17" fmla="*/ 7 h 1371"/>
              <a:gd name="T18" fmla="*/ 12 w 1056"/>
              <a:gd name="T19" fmla="*/ 0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6" h="1371">
                <a:moveTo>
                  <a:pt x="12" y="0"/>
                </a:moveTo>
                <a:lnTo>
                  <a:pt x="0" y="19"/>
                </a:lnTo>
                <a:lnTo>
                  <a:pt x="1049" y="1370"/>
                </a:lnTo>
                <a:lnTo>
                  <a:pt x="1055" y="1364"/>
                </a:lnTo>
                <a:lnTo>
                  <a:pt x="191" y="229"/>
                </a:lnTo>
                <a:lnTo>
                  <a:pt x="12" y="7"/>
                </a:lnTo>
                <a:lnTo>
                  <a:pt x="12" y="7"/>
                </a:lnTo>
                <a:lnTo>
                  <a:pt x="12" y="0"/>
                </a:lnTo>
                <a:lnTo>
                  <a:pt x="12" y="7"/>
                </a:lnTo>
                <a:lnTo>
                  <a:pt x="12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73" name="Freeform 312"/>
          <p:cNvSpPr>
            <a:spLocks noChangeArrowheads="1"/>
          </p:cNvSpPr>
          <p:nvPr/>
        </p:nvSpPr>
        <p:spPr bwMode="auto">
          <a:xfrm>
            <a:off x="8641132" y="4296244"/>
            <a:ext cx="732651" cy="235429"/>
          </a:xfrm>
          <a:custGeom>
            <a:avLst/>
            <a:gdLst>
              <a:gd name="T0" fmla="*/ 2811 w 2812"/>
              <a:gd name="T1" fmla="*/ 0 h 902"/>
              <a:gd name="T2" fmla="*/ 708 w 2812"/>
              <a:gd name="T3" fmla="*/ 0 h 902"/>
              <a:gd name="T4" fmla="*/ 0 w 2812"/>
              <a:gd name="T5" fmla="*/ 901 h 902"/>
              <a:gd name="T6" fmla="*/ 2102 w 2812"/>
              <a:gd name="T7" fmla="*/ 901 h 902"/>
              <a:gd name="T8" fmla="*/ 2811 w 2812"/>
              <a:gd name="T9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2" h="902">
                <a:moveTo>
                  <a:pt x="2811" y="0"/>
                </a:moveTo>
                <a:lnTo>
                  <a:pt x="708" y="0"/>
                </a:lnTo>
                <a:lnTo>
                  <a:pt x="0" y="901"/>
                </a:lnTo>
                <a:lnTo>
                  <a:pt x="2102" y="901"/>
                </a:lnTo>
                <a:lnTo>
                  <a:pt x="2811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74" name="Freeform 313"/>
          <p:cNvSpPr>
            <a:spLocks noChangeArrowheads="1"/>
          </p:cNvSpPr>
          <p:nvPr/>
        </p:nvSpPr>
        <p:spPr bwMode="auto">
          <a:xfrm>
            <a:off x="8362081" y="4530524"/>
            <a:ext cx="826817" cy="715473"/>
          </a:xfrm>
          <a:custGeom>
            <a:avLst/>
            <a:gdLst>
              <a:gd name="T0" fmla="*/ 179 w 3177"/>
              <a:gd name="T1" fmla="*/ 1610 h 2746"/>
              <a:gd name="T2" fmla="*/ 1043 w 3177"/>
              <a:gd name="T3" fmla="*/ 2745 h 2746"/>
              <a:gd name="T4" fmla="*/ 1055 w 3177"/>
              <a:gd name="T5" fmla="*/ 2732 h 2746"/>
              <a:gd name="T6" fmla="*/ 179 w 3177"/>
              <a:gd name="T7" fmla="*/ 1610 h 2746"/>
              <a:gd name="T8" fmla="*/ 3176 w 3177"/>
              <a:gd name="T9" fmla="*/ 0 h 2746"/>
              <a:gd name="T10" fmla="*/ 1074 w 3177"/>
              <a:gd name="T11" fmla="*/ 0 h 2746"/>
              <a:gd name="T12" fmla="*/ 0 w 3177"/>
              <a:gd name="T13" fmla="*/ 1381 h 2746"/>
              <a:gd name="T14" fmla="*/ 0 w 3177"/>
              <a:gd name="T15" fmla="*/ 1381 h 2746"/>
              <a:gd name="T16" fmla="*/ 1055 w 3177"/>
              <a:gd name="T17" fmla="*/ 37 h 2746"/>
              <a:gd name="T18" fmla="*/ 2103 w 3177"/>
              <a:gd name="T19" fmla="*/ 1381 h 2746"/>
              <a:gd name="T20" fmla="*/ 2701 w 3177"/>
              <a:gd name="T21" fmla="*/ 604 h 2746"/>
              <a:gd name="T22" fmla="*/ 2701 w 3177"/>
              <a:gd name="T23" fmla="*/ 604 h 2746"/>
              <a:gd name="T24" fmla="*/ 3176 w 3177"/>
              <a:gd name="T25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77" h="2746">
                <a:moveTo>
                  <a:pt x="179" y="1610"/>
                </a:moveTo>
                <a:lnTo>
                  <a:pt x="1043" y="2745"/>
                </a:lnTo>
                <a:lnTo>
                  <a:pt x="1055" y="2732"/>
                </a:lnTo>
                <a:lnTo>
                  <a:pt x="179" y="1610"/>
                </a:lnTo>
                <a:close/>
                <a:moveTo>
                  <a:pt x="3176" y="0"/>
                </a:moveTo>
                <a:lnTo>
                  <a:pt x="1074" y="0"/>
                </a:lnTo>
                <a:lnTo>
                  <a:pt x="0" y="1381"/>
                </a:lnTo>
                <a:lnTo>
                  <a:pt x="0" y="1381"/>
                </a:lnTo>
                <a:lnTo>
                  <a:pt x="1055" y="37"/>
                </a:lnTo>
                <a:lnTo>
                  <a:pt x="2103" y="1381"/>
                </a:lnTo>
                <a:lnTo>
                  <a:pt x="2701" y="604"/>
                </a:lnTo>
                <a:lnTo>
                  <a:pt x="2701" y="604"/>
                </a:lnTo>
                <a:lnTo>
                  <a:pt x="3176" y="0"/>
                </a:lnTo>
                <a:close/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75" name="Freeform 314"/>
          <p:cNvSpPr>
            <a:spLocks noChangeArrowheads="1"/>
          </p:cNvSpPr>
          <p:nvPr/>
        </p:nvSpPr>
        <p:spPr bwMode="auto">
          <a:xfrm>
            <a:off x="8408015" y="4950849"/>
            <a:ext cx="228523" cy="296295"/>
          </a:xfrm>
          <a:custGeom>
            <a:avLst/>
            <a:gdLst>
              <a:gd name="T0" fmla="*/ 0 w 877"/>
              <a:gd name="T1" fmla="*/ 0 h 1136"/>
              <a:gd name="T2" fmla="*/ 864 w 877"/>
              <a:gd name="T3" fmla="*/ 1135 h 1136"/>
              <a:gd name="T4" fmla="*/ 876 w 877"/>
              <a:gd name="T5" fmla="*/ 1122 h 1136"/>
              <a:gd name="T6" fmla="*/ 0 w 877"/>
              <a:gd name="T7" fmla="*/ 0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7" h="1136">
                <a:moveTo>
                  <a:pt x="0" y="0"/>
                </a:moveTo>
                <a:lnTo>
                  <a:pt x="864" y="1135"/>
                </a:lnTo>
                <a:lnTo>
                  <a:pt x="876" y="1122"/>
                </a:ln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76" name="Freeform 315"/>
          <p:cNvSpPr>
            <a:spLocks noChangeArrowheads="1"/>
          </p:cNvSpPr>
          <p:nvPr/>
        </p:nvSpPr>
        <p:spPr bwMode="auto">
          <a:xfrm>
            <a:off x="8362081" y="4530524"/>
            <a:ext cx="826817" cy="359459"/>
          </a:xfrm>
          <a:custGeom>
            <a:avLst/>
            <a:gdLst>
              <a:gd name="T0" fmla="*/ 3176 w 3177"/>
              <a:gd name="T1" fmla="*/ 0 h 1382"/>
              <a:gd name="T2" fmla="*/ 1074 w 3177"/>
              <a:gd name="T3" fmla="*/ 0 h 1382"/>
              <a:gd name="T4" fmla="*/ 0 w 3177"/>
              <a:gd name="T5" fmla="*/ 1381 h 1382"/>
              <a:gd name="T6" fmla="*/ 0 w 3177"/>
              <a:gd name="T7" fmla="*/ 1381 h 1382"/>
              <a:gd name="T8" fmla="*/ 1055 w 3177"/>
              <a:gd name="T9" fmla="*/ 37 h 1382"/>
              <a:gd name="T10" fmla="*/ 2103 w 3177"/>
              <a:gd name="T11" fmla="*/ 1381 h 1382"/>
              <a:gd name="T12" fmla="*/ 2701 w 3177"/>
              <a:gd name="T13" fmla="*/ 604 h 1382"/>
              <a:gd name="T14" fmla="*/ 2701 w 3177"/>
              <a:gd name="T15" fmla="*/ 604 h 1382"/>
              <a:gd name="T16" fmla="*/ 3176 w 3177"/>
              <a:gd name="T17" fmla="*/ 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77" h="1382">
                <a:moveTo>
                  <a:pt x="3176" y="0"/>
                </a:moveTo>
                <a:lnTo>
                  <a:pt x="1074" y="0"/>
                </a:lnTo>
                <a:lnTo>
                  <a:pt x="0" y="1381"/>
                </a:lnTo>
                <a:lnTo>
                  <a:pt x="0" y="1381"/>
                </a:lnTo>
                <a:lnTo>
                  <a:pt x="1055" y="37"/>
                </a:lnTo>
                <a:lnTo>
                  <a:pt x="2103" y="1381"/>
                </a:lnTo>
                <a:lnTo>
                  <a:pt x="2701" y="604"/>
                </a:lnTo>
                <a:lnTo>
                  <a:pt x="2701" y="604"/>
                </a:lnTo>
                <a:lnTo>
                  <a:pt x="3176" y="0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77" name="Freeform 316"/>
          <p:cNvSpPr>
            <a:spLocks noChangeArrowheads="1"/>
          </p:cNvSpPr>
          <p:nvPr/>
        </p:nvSpPr>
        <p:spPr bwMode="auto">
          <a:xfrm>
            <a:off x="8362081" y="4894577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78" name="Freeform 317"/>
          <p:cNvSpPr>
            <a:spLocks noChangeArrowheads="1"/>
          </p:cNvSpPr>
          <p:nvPr/>
        </p:nvSpPr>
        <p:spPr bwMode="auto">
          <a:xfrm>
            <a:off x="8362081" y="4894577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79" name="Freeform 318"/>
          <p:cNvSpPr>
            <a:spLocks noChangeArrowheads="1"/>
          </p:cNvSpPr>
          <p:nvPr/>
        </p:nvSpPr>
        <p:spPr bwMode="auto">
          <a:xfrm>
            <a:off x="8362081" y="4894577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80" name="Freeform 319"/>
          <p:cNvSpPr>
            <a:spLocks noChangeArrowheads="1"/>
          </p:cNvSpPr>
          <p:nvPr/>
        </p:nvSpPr>
        <p:spPr bwMode="auto">
          <a:xfrm>
            <a:off x="8362081" y="4894577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81" name="Freeform 320"/>
          <p:cNvSpPr>
            <a:spLocks noChangeArrowheads="1"/>
          </p:cNvSpPr>
          <p:nvPr/>
        </p:nvSpPr>
        <p:spPr bwMode="auto">
          <a:xfrm>
            <a:off x="8358637" y="4895725"/>
            <a:ext cx="1148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82" name="Freeform 321"/>
          <p:cNvSpPr>
            <a:spLocks noChangeArrowheads="1"/>
          </p:cNvSpPr>
          <p:nvPr/>
        </p:nvSpPr>
        <p:spPr bwMode="auto">
          <a:xfrm>
            <a:off x="8358637" y="4895725"/>
            <a:ext cx="1148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83" name="Freeform 322"/>
          <p:cNvSpPr>
            <a:spLocks noChangeArrowheads="1"/>
          </p:cNvSpPr>
          <p:nvPr/>
        </p:nvSpPr>
        <p:spPr bwMode="auto">
          <a:xfrm>
            <a:off x="8362081" y="4891131"/>
            <a:ext cx="47083" cy="59719"/>
          </a:xfrm>
          <a:custGeom>
            <a:avLst/>
            <a:gdLst>
              <a:gd name="T0" fmla="*/ 0 w 180"/>
              <a:gd name="T1" fmla="*/ 0 h 230"/>
              <a:gd name="T2" fmla="*/ 0 w 180"/>
              <a:gd name="T3" fmla="*/ 7 h 230"/>
              <a:gd name="T4" fmla="*/ 179 w 180"/>
              <a:gd name="T5" fmla="*/ 229 h 230"/>
              <a:gd name="T6" fmla="*/ 0 w 180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" h="230">
                <a:moveTo>
                  <a:pt x="0" y="0"/>
                </a:moveTo>
                <a:lnTo>
                  <a:pt x="0" y="7"/>
                </a:lnTo>
                <a:lnTo>
                  <a:pt x="179" y="229"/>
                </a:lnTo>
                <a:lnTo>
                  <a:pt x="0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84" name="Freeform 323"/>
          <p:cNvSpPr>
            <a:spLocks noChangeArrowheads="1"/>
          </p:cNvSpPr>
          <p:nvPr/>
        </p:nvSpPr>
        <p:spPr bwMode="auto">
          <a:xfrm>
            <a:off x="8362081" y="4891131"/>
            <a:ext cx="47083" cy="59719"/>
          </a:xfrm>
          <a:custGeom>
            <a:avLst/>
            <a:gdLst>
              <a:gd name="T0" fmla="*/ 0 w 180"/>
              <a:gd name="T1" fmla="*/ 0 h 230"/>
              <a:gd name="T2" fmla="*/ 0 w 180"/>
              <a:gd name="T3" fmla="*/ 7 h 230"/>
              <a:gd name="T4" fmla="*/ 179 w 180"/>
              <a:gd name="T5" fmla="*/ 229 h 230"/>
              <a:gd name="T6" fmla="*/ 0 w 180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" h="230">
                <a:moveTo>
                  <a:pt x="0" y="0"/>
                </a:moveTo>
                <a:lnTo>
                  <a:pt x="0" y="7"/>
                </a:lnTo>
                <a:lnTo>
                  <a:pt x="179" y="229"/>
                </a:lnTo>
                <a:lnTo>
                  <a:pt x="0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85" name="Freeform 324"/>
          <p:cNvSpPr>
            <a:spLocks noChangeArrowheads="1"/>
          </p:cNvSpPr>
          <p:nvPr/>
        </p:nvSpPr>
        <p:spPr bwMode="auto">
          <a:xfrm>
            <a:off x="8362081" y="4540860"/>
            <a:ext cx="547767" cy="701691"/>
          </a:xfrm>
          <a:custGeom>
            <a:avLst/>
            <a:gdLst>
              <a:gd name="T0" fmla="*/ 1055 w 2104"/>
              <a:gd name="T1" fmla="*/ 0 h 2696"/>
              <a:gd name="T2" fmla="*/ 0 w 2104"/>
              <a:gd name="T3" fmla="*/ 1344 h 2696"/>
              <a:gd name="T4" fmla="*/ 179 w 2104"/>
              <a:gd name="T5" fmla="*/ 1573 h 2696"/>
              <a:gd name="T6" fmla="*/ 1055 w 2104"/>
              <a:gd name="T7" fmla="*/ 2695 h 2696"/>
              <a:gd name="T8" fmla="*/ 2090 w 2104"/>
              <a:gd name="T9" fmla="*/ 1357 h 2696"/>
              <a:gd name="T10" fmla="*/ 2103 w 2104"/>
              <a:gd name="T11" fmla="*/ 1344 h 2696"/>
              <a:gd name="T12" fmla="*/ 1055 w 2104"/>
              <a:gd name="T13" fmla="*/ 0 h 2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4" h="2696">
                <a:moveTo>
                  <a:pt x="1055" y="0"/>
                </a:moveTo>
                <a:lnTo>
                  <a:pt x="0" y="1344"/>
                </a:lnTo>
                <a:lnTo>
                  <a:pt x="179" y="1573"/>
                </a:lnTo>
                <a:lnTo>
                  <a:pt x="1055" y="2695"/>
                </a:lnTo>
                <a:lnTo>
                  <a:pt x="2090" y="1357"/>
                </a:lnTo>
                <a:lnTo>
                  <a:pt x="2103" y="1344"/>
                </a:lnTo>
                <a:lnTo>
                  <a:pt x="1055" y="0"/>
                </a:lnTo>
              </a:path>
            </a:pathLst>
          </a:custGeom>
          <a:solidFill>
            <a:srgbClr val="EE2A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86" name="Freeform 325"/>
          <p:cNvSpPr>
            <a:spLocks noChangeArrowheads="1"/>
          </p:cNvSpPr>
          <p:nvPr/>
        </p:nvSpPr>
        <p:spPr bwMode="auto">
          <a:xfrm>
            <a:off x="8362081" y="4540860"/>
            <a:ext cx="547767" cy="701691"/>
          </a:xfrm>
          <a:custGeom>
            <a:avLst/>
            <a:gdLst>
              <a:gd name="T0" fmla="*/ 1055 w 2104"/>
              <a:gd name="T1" fmla="*/ 0 h 2696"/>
              <a:gd name="T2" fmla="*/ 0 w 2104"/>
              <a:gd name="T3" fmla="*/ 1344 h 2696"/>
              <a:gd name="T4" fmla="*/ 179 w 2104"/>
              <a:gd name="T5" fmla="*/ 1573 h 2696"/>
              <a:gd name="T6" fmla="*/ 1055 w 2104"/>
              <a:gd name="T7" fmla="*/ 2695 h 2696"/>
              <a:gd name="T8" fmla="*/ 2090 w 2104"/>
              <a:gd name="T9" fmla="*/ 1357 h 2696"/>
              <a:gd name="T10" fmla="*/ 2103 w 2104"/>
              <a:gd name="T11" fmla="*/ 1344 h 2696"/>
              <a:gd name="T12" fmla="*/ 1055 w 2104"/>
              <a:gd name="T13" fmla="*/ 0 h 2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4" h="2696">
                <a:moveTo>
                  <a:pt x="1055" y="0"/>
                </a:moveTo>
                <a:lnTo>
                  <a:pt x="0" y="1344"/>
                </a:lnTo>
                <a:lnTo>
                  <a:pt x="179" y="1573"/>
                </a:lnTo>
                <a:lnTo>
                  <a:pt x="1055" y="2695"/>
                </a:lnTo>
                <a:lnTo>
                  <a:pt x="2090" y="1357"/>
                </a:lnTo>
                <a:lnTo>
                  <a:pt x="2103" y="1344"/>
                </a:lnTo>
                <a:lnTo>
                  <a:pt x="1055" y="0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87" name="Freeform 326"/>
          <p:cNvSpPr>
            <a:spLocks noChangeArrowheads="1"/>
          </p:cNvSpPr>
          <p:nvPr/>
        </p:nvSpPr>
        <p:spPr bwMode="auto">
          <a:xfrm>
            <a:off x="8362081" y="4891132"/>
            <a:ext cx="1149" cy="2297"/>
          </a:xfrm>
          <a:custGeom>
            <a:avLst/>
            <a:gdLst>
              <a:gd name="T0" fmla="*/ 0 w 1"/>
              <a:gd name="T1" fmla="*/ 0 h 8"/>
              <a:gd name="T2" fmla="*/ 0 w 1"/>
              <a:gd name="T3" fmla="*/ 7 h 8"/>
              <a:gd name="T4" fmla="*/ 0 w 1"/>
              <a:gd name="T5" fmla="*/ 7 h 8"/>
              <a:gd name="T6" fmla="*/ 0 w 1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8">
                <a:moveTo>
                  <a:pt x="0" y="0"/>
                </a:moveTo>
                <a:lnTo>
                  <a:pt x="0" y="7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88" name="Freeform 327"/>
          <p:cNvSpPr>
            <a:spLocks noChangeArrowheads="1"/>
          </p:cNvSpPr>
          <p:nvPr/>
        </p:nvSpPr>
        <p:spPr bwMode="auto">
          <a:xfrm>
            <a:off x="8362081" y="4891132"/>
            <a:ext cx="1149" cy="2297"/>
          </a:xfrm>
          <a:custGeom>
            <a:avLst/>
            <a:gdLst>
              <a:gd name="T0" fmla="*/ 0 w 1"/>
              <a:gd name="T1" fmla="*/ 0 h 8"/>
              <a:gd name="T2" fmla="*/ 0 w 1"/>
              <a:gd name="T3" fmla="*/ 7 h 8"/>
              <a:gd name="T4" fmla="*/ 0 w 1"/>
              <a:gd name="T5" fmla="*/ 7 h 8"/>
              <a:gd name="T6" fmla="*/ 0 w 1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8">
                <a:moveTo>
                  <a:pt x="0" y="0"/>
                </a:moveTo>
                <a:lnTo>
                  <a:pt x="0" y="7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89" name="Freeform 328"/>
          <p:cNvSpPr>
            <a:spLocks noChangeArrowheads="1"/>
          </p:cNvSpPr>
          <p:nvPr/>
        </p:nvSpPr>
        <p:spPr bwMode="auto">
          <a:xfrm>
            <a:off x="8795012" y="5519323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90" name="Freeform 329"/>
          <p:cNvSpPr>
            <a:spLocks noChangeArrowheads="1"/>
          </p:cNvSpPr>
          <p:nvPr/>
        </p:nvSpPr>
        <p:spPr bwMode="auto">
          <a:xfrm>
            <a:off x="8795012" y="5519323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91" name="Freeform 330"/>
          <p:cNvSpPr>
            <a:spLocks noChangeArrowheads="1"/>
          </p:cNvSpPr>
          <p:nvPr/>
        </p:nvSpPr>
        <p:spPr bwMode="auto">
          <a:xfrm>
            <a:off x="7258512" y="5161012"/>
            <a:ext cx="1521571" cy="707434"/>
          </a:xfrm>
          <a:custGeom>
            <a:avLst/>
            <a:gdLst>
              <a:gd name="T0" fmla="*/ 1055 w 5841"/>
              <a:gd name="T1" fmla="*/ 1375 h 2715"/>
              <a:gd name="T2" fmla="*/ 1055 w 5841"/>
              <a:gd name="T3" fmla="*/ 1375 h 2715"/>
              <a:gd name="T4" fmla="*/ 1055 w 5841"/>
              <a:gd name="T5" fmla="*/ 1375 h 2715"/>
              <a:gd name="T6" fmla="*/ 1055 w 5841"/>
              <a:gd name="T7" fmla="*/ 1375 h 2715"/>
              <a:gd name="T8" fmla="*/ 1055 w 5841"/>
              <a:gd name="T9" fmla="*/ 1375 h 2715"/>
              <a:gd name="T10" fmla="*/ 1055 w 5841"/>
              <a:gd name="T11" fmla="*/ 1375 h 2715"/>
              <a:gd name="T12" fmla="*/ 1067 w 5841"/>
              <a:gd name="T13" fmla="*/ 1375 h 2715"/>
              <a:gd name="T14" fmla="*/ 1067 w 5841"/>
              <a:gd name="T15" fmla="*/ 1375 h 2715"/>
              <a:gd name="T16" fmla="*/ 2720 w 5841"/>
              <a:gd name="T17" fmla="*/ 0 h 2715"/>
              <a:gd name="T18" fmla="*/ 6 w 5841"/>
              <a:gd name="T19" fmla="*/ 0 h 2715"/>
              <a:gd name="T20" fmla="*/ 1055 w 5841"/>
              <a:gd name="T21" fmla="*/ 1357 h 2715"/>
              <a:gd name="T22" fmla="*/ 0 w 5841"/>
              <a:gd name="T23" fmla="*/ 2714 h 2715"/>
              <a:gd name="T24" fmla="*/ 2739 w 5841"/>
              <a:gd name="T25" fmla="*/ 2714 h 2715"/>
              <a:gd name="T26" fmla="*/ 3183 w 5841"/>
              <a:gd name="T27" fmla="*/ 2140 h 2715"/>
              <a:gd name="T28" fmla="*/ 3183 w 5841"/>
              <a:gd name="T29" fmla="*/ 2140 h 2715"/>
              <a:gd name="T30" fmla="*/ 3787 w 5841"/>
              <a:gd name="T31" fmla="*/ 1375 h 2715"/>
              <a:gd name="T32" fmla="*/ 3781 w 5841"/>
              <a:gd name="T33" fmla="*/ 1369 h 2715"/>
              <a:gd name="T34" fmla="*/ 3170 w 5841"/>
              <a:gd name="T35" fmla="*/ 573 h 2715"/>
              <a:gd name="T36" fmla="*/ 3170 w 5841"/>
              <a:gd name="T37" fmla="*/ 573 h 2715"/>
              <a:gd name="T38" fmla="*/ 2720 w 5841"/>
              <a:gd name="T39" fmla="*/ 0 h 2715"/>
              <a:gd name="T40" fmla="*/ 4842 w 5841"/>
              <a:gd name="T41" fmla="*/ 0 h 2715"/>
              <a:gd name="T42" fmla="*/ 4817 w 5841"/>
              <a:gd name="T43" fmla="*/ 0 h 2715"/>
              <a:gd name="T44" fmla="*/ 4842 w 5841"/>
              <a:gd name="T45" fmla="*/ 30 h 2715"/>
              <a:gd name="T46" fmla="*/ 4848 w 5841"/>
              <a:gd name="T47" fmla="*/ 18 h 2715"/>
              <a:gd name="T48" fmla="*/ 5840 w 5841"/>
              <a:gd name="T49" fmla="*/ 1289 h 2715"/>
              <a:gd name="T50" fmla="*/ 4842 w 5841"/>
              <a:gd name="T51" fmla="*/ 0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41" h="2715">
                <a:moveTo>
                  <a:pt x="1055" y="1375"/>
                </a:moveTo>
                <a:lnTo>
                  <a:pt x="1055" y="1375"/>
                </a:lnTo>
                <a:close/>
                <a:moveTo>
                  <a:pt x="1055" y="1375"/>
                </a:moveTo>
                <a:lnTo>
                  <a:pt x="1055" y="1375"/>
                </a:lnTo>
                <a:close/>
                <a:moveTo>
                  <a:pt x="1055" y="1375"/>
                </a:moveTo>
                <a:lnTo>
                  <a:pt x="1055" y="1375"/>
                </a:lnTo>
                <a:close/>
                <a:moveTo>
                  <a:pt x="1067" y="1375"/>
                </a:moveTo>
                <a:lnTo>
                  <a:pt x="1067" y="1375"/>
                </a:lnTo>
                <a:close/>
                <a:moveTo>
                  <a:pt x="2720" y="0"/>
                </a:moveTo>
                <a:lnTo>
                  <a:pt x="6" y="0"/>
                </a:lnTo>
                <a:lnTo>
                  <a:pt x="1055" y="1357"/>
                </a:lnTo>
                <a:lnTo>
                  <a:pt x="0" y="2714"/>
                </a:lnTo>
                <a:lnTo>
                  <a:pt x="2739" y="2714"/>
                </a:lnTo>
                <a:lnTo>
                  <a:pt x="3183" y="2140"/>
                </a:lnTo>
                <a:lnTo>
                  <a:pt x="3183" y="2140"/>
                </a:lnTo>
                <a:lnTo>
                  <a:pt x="3787" y="1375"/>
                </a:lnTo>
                <a:lnTo>
                  <a:pt x="3781" y="1369"/>
                </a:lnTo>
                <a:lnTo>
                  <a:pt x="3170" y="573"/>
                </a:lnTo>
                <a:lnTo>
                  <a:pt x="3170" y="573"/>
                </a:lnTo>
                <a:lnTo>
                  <a:pt x="2720" y="0"/>
                </a:lnTo>
                <a:close/>
                <a:moveTo>
                  <a:pt x="4842" y="0"/>
                </a:moveTo>
                <a:lnTo>
                  <a:pt x="4817" y="0"/>
                </a:lnTo>
                <a:lnTo>
                  <a:pt x="4842" y="30"/>
                </a:lnTo>
                <a:lnTo>
                  <a:pt x="4848" y="18"/>
                </a:lnTo>
                <a:lnTo>
                  <a:pt x="5840" y="1289"/>
                </a:lnTo>
                <a:lnTo>
                  <a:pt x="4842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97" name="Freeform 336"/>
          <p:cNvSpPr>
            <a:spLocks noChangeArrowheads="1"/>
          </p:cNvSpPr>
          <p:nvPr/>
        </p:nvSpPr>
        <p:spPr bwMode="auto">
          <a:xfrm>
            <a:off x="8512516" y="5161013"/>
            <a:ext cx="266419" cy="336490"/>
          </a:xfrm>
          <a:custGeom>
            <a:avLst/>
            <a:gdLst>
              <a:gd name="T0" fmla="*/ 25 w 1024"/>
              <a:gd name="T1" fmla="*/ 0 h 1290"/>
              <a:gd name="T2" fmla="*/ 0 w 1024"/>
              <a:gd name="T3" fmla="*/ 0 h 1290"/>
              <a:gd name="T4" fmla="*/ 25 w 1024"/>
              <a:gd name="T5" fmla="*/ 30 h 1290"/>
              <a:gd name="T6" fmla="*/ 31 w 1024"/>
              <a:gd name="T7" fmla="*/ 18 h 1290"/>
              <a:gd name="T8" fmla="*/ 1023 w 1024"/>
              <a:gd name="T9" fmla="*/ 1289 h 1290"/>
              <a:gd name="T10" fmla="*/ 25 w 1024"/>
              <a:gd name="T11" fmla="*/ 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1290">
                <a:moveTo>
                  <a:pt x="25" y="0"/>
                </a:moveTo>
                <a:lnTo>
                  <a:pt x="0" y="0"/>
                </a:lnTo>
                <a:lnTo>
                  <a:pt x="25" y="30"/>
                </a:lnTo>
                <a:lnTo>
                  <a:pt x="31" y="18"/>
                </a:lnTo>
                <a:lnTo>
                  <a:pt x="1023" y="1289"/>
                </a:lnTo>
                <a:lnTo>
                  <a:pt x="25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06" name="Freeform 345"/>
          <p:cNvSpPr>
            <a:spLocks noChangeArrowheads="1"/>
          </p:cNvSpPr>
          <p:nvPr/>
        </p:nvSpPr>
        <p:spPr bwMode="auto">
          <a:xfrm>
            <a:off x="7775272" y="4917545"/>
            <a:ext cx="737245" cy="243468"/>
          </a:xfrm>
          <a:custGeom>
            <a:avLst/>
            <a:gdLst>
              <a:gd name="T0" fmla="*/ 2110 w 2832"/>
              <a:gd name="T1" fmla="*/ 0 h 933"/>
              <a:gd name="T2" fmla="*/ 0 w 2832"/>
              <a:gd name="T3" fmla="*/ 0 h 933"/>
              <a:gd name="T4" fmla="*/ 734 w 2832"/>
              <a:gd name="T5" fmla="*/ 932 h 933"/>
              <a:gd name="T6" fmla="*/ 2831 w 2832"/>
              <a:gd name="T7" fmla="*/ 932 h 933"/>
              <a:gd name="T8" fmla="*/ 2110 w 2832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2" h="933">
                <a:moveTo>
                  <a:pt x="2110" y="0"/>
                </a:moveTo>
                <a:lnTo>
                  <a:pt x="0" y="0"/>
                </a:lnTo>
                <a:lnTo>
                  <a:pt x="734" y="932"/>
                </a:lnTo>
                <a:lnTo>
                  <a:pt x="2831" y="932"/>
                </a:lnTo>
                <a:lnTo>
                  <a:pt x="2110" y="0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08" name="Freeform 347"/>
          <p:cNvSpPr>
            <a:spLocks noChangeArrowheads="1"/>
          </p:cNvSpPr>
          <p:nvPr/>
        </p:nvSpPr>
        <p:spPr bwMode="auto">
          <a:xfrm>
            <a:off x="7967047" y="5161012"/>
            <a:ext cx="552360" cy="358311"/>
          </a:xfrm>
          <a:custGeom>
            <a:avLst/>
            <a:gdLst>
              <a:gd name="T0" fmla="*/ 2097 w 2123"/>
              <a:gd name="T1" fmla="*/ 0 h 1376"/>
              <a:gd name="T2" fmla="*/ 0 w 2123"/>
              <a:gd name="T3" fmla="*/ 0 h 1376"/>
              <a:gd name="T4" fmla="*/ 450 w 2123"/>
              <a:gd name="T5" fmla="*/ 573 h 1376"/>
              <a:gd name="T6" fmla="*/ 450 w 2123"/>
              <a:gd name="T7" fmla="*/ 573 h 1376"/>
              <a:gd name="T8" fmla="*/ 1061 w 2123"/>
              <a:gd name="T9" fmla="*/ 1369 h 1376"/>
              <a:gd name="T10" fmla="*/ 1067 w 2123"/>
              <a:gd name="T11" fmla="*/ 1375 h 1376"/>
              <a:gd name="T12" fmla="*/ 1073 w 2123"/>
              <a:gd name="T13" fmla="*/ 1363 h 1376"/>
              <a:gd name="T14" fmla="*/ 2122 w 2123"/>
              <a:gd name="T15" fmla="*/ 30 h 1376"/>
              <a:gd name="T16" fmla="*/ 2097 w 2123"/>
              <a:gd name="T17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3" h="1376">
                <a:moveTo>
                  <a:pt x="2097" y="0"/>
                </a:moveTo>
                <a:lnTo>
                  <a:pt x="0" y="0"/>
                </a:lnTo>
                <a:lnTo>
                  <a:pt x="450" y="573"/>
                </a:lnTo>
                <a:lnTo>
                  <a:pt x="450" y="573"/>
                </a:lnTo>
                <a:lnTo>
                  <a:pt x="1061" y="1369"/>
                </a:lnTo>
                <a:lnTo>
                  <a:pt x="1067" y="1375"/>
                </a:lnTo>
                <a:lnTo>
                  <a:pt x="1073" y="1363"/>
                </a:lnTo>
                <a:lnTo>
                  <a:pt x="2122" y="30"/>
                </a:lnTo>
                <a:lnTo>
                  <a:pt x="2097" y="0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10" name="Freeform 349"/>
          <p:cNvSpPr>
            <a:spLocks noChangeArrowheads="1"/>
          </p:cNvSpPr>
          <p:nvPr/>
        </p:nvSpPr>
        <p:spPr bwMode="auto">
          <a:xfrm>
            <a:off x="7778717" y="5496355"/>
            <a:ext cx="1017443" cy="622450"/>
          </a:xfrm>
          <a:custGeom>
            <a:avLst/>
            <a:gdLst>
              <a:gd name="T0" fmla="*/ 3891 w 3905"/>
              <a:gd name="T1" fmla="*/ 86 h 2388"/>
              <a:gd name="T2" fmla="*/ 3891 w 3905"/>
              <a:gd name="T3" fmla="*/ 86 h 2388"/>
              <a:gd name="T4" fmla="*/ 3891 w 3905"/>
              <a:gd name="T5" fmla="*/ 86 h 2388"/>
              <a:gd name="T6" fmla="*/ 3891 w 3905"/>
              <a:gd name="T7" fmla="*/ 86 h 2388"/>
              <a:gd name="T8" fmla="*/ 3842 w 3905"/>
              <a:gd name="T9" fmla="*/ 0 h 2388"/>
              <a:gd name="T10" fmla="*/ 3891 w 3905"/>
              <a:gd name="T11" fmla="*/ 68 h 2388"/>
              <a:gd name="T12" fmla="*/ 3879 w 3905"/>
              <a:gd name="T13" fmla="*/ 74 h 2388"/>
              <a:gd name="T14" fmla="*/ 3891 w 3905"/>
              <a:gd name="T15" fmla="*/ 86 h 2388"/>
              <a:gd name="T16" fmla="*/ 3891 w 3905"/>
              <a:gd name="T17" fmla="*/ 86 h 2388"/>
              <a:gd name="T18" fmla="*/ 2838 w 3905"/>
              <a:gd name="T19" fmla="*/ 1443 h 2388"/>
              <a:gd name="T20" fmla="*/ 2825 w 3905"/>
              <a:gd name="T21" fmla="*/ 1425 h 2388"/>
              <a:gd name="T22" fmla="*/ 741 w 3905"/>
              <a:gd name="T23" fmla="*/ 1425 h 2388"/>
              <a:gd name="T24" fmla="*/ 0 w 3905"/>
              <a:gd name="T25" fmla="*/ 2387 h 2388"/>
              <a:gd name="T26" fmla="*/ 2110 w 3905"/>
              <a:gd name="T27" fmla="*/ 2387 h 2388"/>
              <a:gd name="T28" fmla="*/ 3904 w 3905"/>
              <a:gd name="T29" fmla="*/ 86 h 2388"/>
              <a:gd name="T30" fmla="*/ 3842 w 3905"/>
              <a:gd name="T31" fmla="*/ 0 h 2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5" h="2388">
                <a:moveTo>
                  <a:pt x="3891" y="86"/>
                </a:moveTo>
                <a:lnTo>
                  <a:pt x="3891" y="86"/>
                </a:lnTo>
                <a:close/>
                <a:moveTo>
                  <a:pt x="3891" y="86"/>
                </a:moveTo>
                <a:lnTo>
                  <a:pt x="3891" y="86"/>
                </a:lnTo>
                <a:close/>
                <a:moveTo>
                  <a:pt x="3842" y="0"/>
                </a:moveTo>
                <a:lnTo>
                  <a:pt x="3891" y="68"/>
                </a:lnTo>
                <a:lnTo>
                  <a:pt x="3879" y="74"/>
                </a:lnTo>
                <a:lnTo>
                  <a:pt x="3891" y="86"/>
                </a:lnTo>
                <a:lnTo>
                  <a:pt x="3891" y="86"/>
                </a:lnTo>
                <a:lnTo>
                  <a:pt x="2838" y="1443"/>
                </a:lnTo>
                <a:lnTo>
                  <a:pt x="2825" y="1425"/>
                </a:lnTo>
                <a:lnTo>
                  <a:pt x="741" y="1425"/>
                </a:lnTo>
                <a:lnTo>
                  <a:pt x="0" y="2387"/>
                </a:lnTo>
                <a:lnTo>
                  <a:pt x="2110" y="2387"/>
                </a:lnTo>
                <a:lnTo>
                  <a:pt x="3904" y="86"/>
                </a:lnTo>
                <a:lnTo>
                  <a:pt x="38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11" name="Freeform 350"/>
          <p:cNvSpPr>
            <a:spLocks noChangeArrowheads="1"/>
          </p:cNvSpPr>
          <p:nvPr/>
        </p:nvSpPr>
        <p:spPr bwMode="auto">
          <a:xfrm>
            <a:off x="8791566" y="5519323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12" name="Freeform 351"/>
          <p:cNvSpPr>
            <a:spLocks noChangeArrowheads="1"/>
          </p:cNvSpPr>
          <p:nvPr/>
        </p:nvSpPr>
        <p:spPr bwMode="auto">
          <a:xfrm>
            <a:off x="8791566" y="5519323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14" name="Freeform 353"/>
          <p:cNvSpPr>
            <a:spLocks noChangeArrowheads="1"/>
          </p:cNvSpPr>
          <p:nvPr/>
        </p:nvSpPr>
        <p:spPr bwMode="auto">
          <a:xfrm>
            <a:off x="7971641" y="5165606"/>
            <a:ext cx="821075" cy="702840"/>
          </a:xfrm>
          <a:custGeom>
            <a:avLst/>
            <a:gdLst>
              <a:gd name="T0" fmla="*/ 1048 w 3151"/>
              <a:gd name="T1" fmla="*/ 1357 h 2697"/>
              <a:gd name="T2" fmla="*/ 444 w 3151"/>
              <a:gd name="T3" fmla="*/ 2122 h 2697"/>
              <a:gd name="T4" fmla="*/ 444 w 3151"/>
              <a:gd name="T5" fmla="*/ 2122 h 2697"/>
              <a:gd name="T6" fmla="*/ 0 w 3151"/>
              <a:gd name="T7" fmla="*/ 2696 h 2697"/>
              <a:gd name="T8" fmla="*/ 2084 w 3151"/>
              <a:gd name="T9" fmla="*/ 2696 h 2697"/>
              <a:gd name="T10" fmla="*/ 1048 w 3151"/>
              <a:gd name="T11" fmla="*/ 1357 h 2697"/>
              <a:gd name="T12" fmla="*/ 2109 w 3151"/>
              <a:gd name="T13" fmla="*/ 0 h 2697"/>
              <a:gd name="T14" fmla="*/ 2103 w 3151"/>
              <a:gd name="T15" fmla="*/ 12 h 2697"/>
              <a:gd name="T16" fmla="*/ 3138 w 3151"/>
              <a:gd name="T17" fmla="*/ 1345 h 2697"/>
              <a:gd name="T18" fmla="*/ 3150 w 3151"/>
              <a:gd name="T19" fmla="*/ 1339 h 2697"/>
              <a:gd name="T20" fmla="*/ 3101 w 3151"/>
              <a:gd name="T21" fmla="*/ 1271 h 2697"/>
              <a:gd name="T22" fmla="*/ 2109 w 3151"/>
              <a:gd name="T23" fmla="*/ 0 h 2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51" h="2697">
                <a:moveTo>
                  <a:pt x="1048" y="1357"/>
                </a:moveTo>
                <a:lnTo>
                  <a:pt x="444" y="2122"/>
                </a:lnTo>
                <a:lnTo>
                  <a:pt x="444" y="2122"/>
                </a:lnTo>
                <a:lnTo>
                  <a:pt x="0" y="2696"/>
                </a:lnTo>
                <a:lnTo>
                  <a:pt x="2084" y="2696"/>
                </a:lnTo>
                <a:lnTo>
                  <a:pt x="1048" y="1357"/>
                </a:lnTo>
                <a:close/>
                <a:moveTo>
                  <a:pt x="2109" y="0"/>
                </a:moveTo>
                <a:lnTo>
                  <a:pt x="2103" y="12"/>
                </a:lnTo>
                <a:lnTo>
                  <a:pt x="3138" y="1345"/>
                </a:lnTo>
                <a:lnTo>
                  <a:pt x="3150" y="1339"/>
                </a:lnTo>
                <a:lnTo>
                  <a:pt x="3101" y="1271"/>
                </a:lnTo>
                <a:lnTo>
                  <a:pt x="210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16" name="Freeform 355"/>
          <p:cNvSpPr>
            <a:spLocks noChangeArrowheads="1"/>
          </p:cNvSpPr>
          <p:nvPr/>
        </p:nvSpPr>
        <p:spPr bwMode="auto">
          <a:xfrm>
            <a:off x="8519406" y="5165606"/>
            <a:ext cx="273309" cy="350271"/>
          </a:xfrm>
          <a:custGeom>
            <a:avLst/>
            <a:gdLst>
              <a:gd name="T0" fmla="*/ 6 w 1048"/>
              <a:gd name="T1" fmla="*/ 0 h 1346"/>
              <a:gd name="T2" fmla="*/ 0 w 1048"/>
              <a:gd name="T3" fmla="*/ 12 h 1346"/>
              <a:gd name="T4" fmla="*/ 1035 w 1048"/>
              <a:gd name="T5" fmla="*/ 1345 h 1346"/>
              <a:gd name="T6" fmla="*/ 1047 w 1048"/>
              <a:gd name="T7" fmla="*/ 1339 h 1346"/>
              <a:gd name="T8" fmla="*/ 998 w 1048"/>
              <a:gd name="T9" fmla="*/ 1271 h 1346"/>
              <a:gd name="T10" fmla="*/ 6 w 1048"/>
              <a:gd name="T11" fmla="*/ 0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8" h="1346">
                <a:moveTo>
                  <a:pt x="6" y="0"/>
                </a:moveTo>
                <a:lnTo>
                  <a:pt x="0" y="12"/>
                </a:lnTo>
                <a:lnTo>
                  <a:pt x="1035" y="1345"/>
                </a:lnTo>
                <a:lnTo>
                  <a:pt x="1047" y="1339"/>
                </a:lnTo>
                <a:lnTo>
                  <a:pt x="998" y="1271"/>
                </a:lnTo>
                <a:lnTo>
                  <a:pt x="6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17" name="Freeform 356"/>
          <p:cNvSpPr>
            <a:spLocks noChangeArrowheads="1"/>
          </p:cNvSpPr>
          <p:nvPr/>
        </p:nvSpPr>
        <p:spPr bwMode="auto">
          <a:xfrm>
            <a:off x="8791566" y="5519323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18" name="Freeform 357"/>
          <p:cNvSpPr>
            <a:spLocks noChangeArrowheads="1"/>
          </p:cNvSpPr>
          <p:nvPr/>
        </p:nvSpPr>
        <p:spPr bwMode="auto">
          <a:xfrm>
            <a:off x="8791566" y="5519323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19" name="Freeform 358"/>
          <p:cNvSpPr>
            <a:spLocks noChangeArrowheads="1"/>
          </p:cNvSpPr>
          <p:nvPr/>
        </p:nvSpPr>
        <p:spPr bwMode="auto">
          <a:xfrm>
            <a:off x="8791566" y="5519323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20" name="Freeform 359"/>
          <p:cNvSpPr>
            <a:spLocks noChangeArrowheads="1"/>
          </p:cNvSpPr>
          <p:nvPr/>
        </p:nvSpPr>
        <p:spPr bwMode="auto">
          <a:xfrm>
            <a:off x="8791566" y="5519323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21" name="Freeform 360"/>
          <p:cNvSpPr>
            <a:spLocks noChangeArrowheads="1"/>
          </p:cNvSpPr>
          <p:nvPr/>
        </p:nvSpPr>
        <p:spPr bwMode="auto">
          <a:xfrm>
            <a:off x="8795012" y="5517027"/>
            <a:ext cx="1148" cy="229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6 h 7"/>
              <a:gd name="T8" fmla="*/ 0 w 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22" name="Freeform 361"/>
          <p:cNvSpPr>
            <a:spLocks noChangeArrowheads="1"/>
          </p:cNvSpPr>
          <p:nvPr/>
        </p:nvSpPr>
        <p:spPr bwMode="auto">
          <a:xfrm>
            <a:off x="8795012" y="5517027"/>
            <a:ext cx="1148" cy="229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6 h 7"/>
              <a:gd name="T8" fmla="*/ 0 w 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23" name="Freeform 362"/>
          <p:cNvSpPr>
            <a:spLocks noChangeArrowheads="1"/>
          </p:cNvSpPr>
          <p:nvPr/>
        </p:nvSpPr>
        <p:spPr bwMode="auto">
          <a:xfrm>
            <a:off x="8795012" y="5519323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24" name="Freeform 363"/>
          <p:cNvSpPr>
            <a:spLocks noChangeArrowheads="1"/>
          </p:cNvSpPr>
          <p:nvPr/>
        </p:nvSpPr>
        <p:spPr bwMode="auto">
          <a:xfrm>
            <a:off x="8795012" y="5519323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25" name="Freeform 364"/>
          <p:cNvSpPr>
            <a:spLocks noChangeArrowheads="1"/>
          </p:cNvSpPr>
          <p:nvPr/>
        </p:nvSpPr>
        <p:spPr bwMode="auto">
          <a:xfrm>
            <a:off x="8514813" y="5515878"/>
            <a:ext cx="277902" cy="357163"/>
          </a:xfrm>
          <a:custGeom>
            <a:avLst/>
            <a:gdLst>
              <a:gd name="T0" fmla="*/ 1054 w 1067"/>
              <a:gd name="T1" fmla="*/ 0 h 1370"/>
              <a:gd name="T2" fmla="*/ 13 w 1067"/>
              <a:gd name="T3" fmla="*/ 1351 h 1370"/>
              <a:gd name="T4" fmla="*/ 0 w 1067"/>
              <a:gd name="T5" fmla="*/ 1351 h 1370"/>
              <a:gd name="T6" fmla="*/ 13 w 1067"/>
              <a:gd name="T7" fmla="*/ 1369 h 1370"/>
              <a:gd name="T8" fmla="*/ 1066 w 1067"/>
              <a:gd name="T9" fmla="*/ 12 h 1370"/>
              <a:gd name="T10" fmla="*/ 1066 w 1067"/>
              <a:gd name="T11" fmla="*/ 12 h 1370"/>
              <a:gd name="T12" fmla="*/ 1054 w 1067"/>
              <a:gd name="T13" fmla="*/ 0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7" h="1370">
                <a:moveTo>
                  <a:pt x="1054" y="0"/>
                </a:moveTo>
                <a:lnTo>
                  <a:pt x="13" y="1351"/>
                </a:lnTo>
                <a:lnTo>
                  <a:pt x="0" y="1351"/>
                </a:lnTo>
                <a:lnTo>
                  <a:pt x="13" y="1369"/>
                </a:lnTo>
                <a:lnTo>
                  <a:pt x="1066" y="12"/>
                </a:lnTo>
                <a:lnTo>
                  <a:pt x="1066" y="12"/>
                </a:lnTo>
                <a:lnTo>
                  <a:pt x="1054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26" name="Freeform 365"/>
          <p:cNvSpPr>
            <a:spLocks noChangeArrowheads="1"/>
          </p:cNvSpPr>
          <p:nvPr/>
        </p:nvSpPr>
        <p:spPr bwMode="auto">
          <a:xfrm>
            <a:off x="8514813" y="5515878"/>
            <a:ext cx="277902" cy="357163"/>
          </a:xfrm>
          <a:custGeom>
            <a:avLst/>
            <a:gdLst>
              <a:gd name="T0" fmla="*/ 1054 w 1067"/>
              <a:gd name="T1" fmla="*/ 0 h 1370"/>
              <a:gd name="T2" fmla="*/ 13 w 1067"/>
              <a:gd name="T3" fmla="*/ 1351 h 1370"/>
              <a:gd name="T4" fmla="*/ 0 w 1067"/>
              <a:gd name="T5" fmla="*/ 1351 h 1370"/>
              <a:gd name="T6" fmla="*/ 13 w 1067"/>
              <a:gd name="T7" fmla="*/ 1369 h 1370"/>
              <a:gd name="T8" fmla="*/ 1066 w 1067"/>
              <a:gd name="T9" fmla="*/ 12 h 1370"/>
              <a:gd name="T10" fmla="*/ 1066 w 1067"/>
              <a:gd name="T11" fmla="*/ 12 h 1370"/>
              <a:gd name="T12" fmla="*/ 1054 w 1067"/>
              <a:gd name="T13" fmla="*/ 0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7" h="1370">
                <a:moveTo>
                  <a:pt x="1054" y="0"/>
                </a:moveTo>
                <a:lnTo>
                  <a:pt x="13" y="1351"/>
                </a:lnTo>
                <a:lnTo>
                  <a:pt x="0" y="1351"/>
                </a:lnTo>
                <a:lnTo>
                  <a:pt x="13" y="1369"/>
                </a:lnTo>
                <a:lnTo>
                  <a:pt x="1066" y="12"/>
                </a:lnTo>
                <a:lnTo>
                  <a:pt x="1066" y="12"/>
                </a:lnTo>
                <a:lnTo>
                  <a:pt x="1054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27" name="Freeform 366"/>
          <p:cNvSpPr>
            <a:spLocks noChangeArrowheads="1"/>
          </p:cNvSpPr>
          <p:nvPr/>
        </p:nvSpPr>
        <p:spPr bwMode="auto">
          <a:xfrm>
            <a:off x="8244949" y="5169051"/>
            <a:ext cx="544321" cy="699395"/>
          </a:xfrm>
          <a:custGeom>
            <a:avLst/>
            <a:gdLst>
              <a:gd name="T0" fmla="*/ 1055 w 2091"/>
              <a:gd name="T1" fmla="*/ 0 h 2685"/>
              <a:gd name="T2" fmla="*/ 6 w 2091"/>
              <a:gd name="T3" fmla="*/ 1333 h 2685"/>
              <a:gd name="T4" fmla="*/ 0 w 2091"/>
              <a:gd name="T5" fmla="*/ 1345 h 2685"/>
              <a:gd name="T6" fmla="*/ 1036 w 2091"/>
              <a:gd name="T7" fmla="*/ 2684 h 2685"/>
              <a:gd name="T8" fmla="*/ 1049 w 2091"/>
              <a:gd name="T9" fmla="*/ 2684 h 2685"/>
              <a:gd name="T10" fmla="*/ 2090 w 2091"/>
              <a:gd name="T11" fmla="*/ 1333 h 2685"/>
              <a:gd name="T12" fmla="*/ 1055 w 2091"/>
              <a:gd name="T13" fmla="*/ 0 h 2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1" h="2685">
                <a:moveTo>
                  <a:pt x="1055" y="0"/>
                </a:moveTo>
                <a:lnTo>
                  <a:pt x="6" y="1333"/>
                </a:lnTo>
                <a:lnTo>
                  <a:pt x="0" y="1345"/>
                </a:lnTo>
                <a:lnTo>
                  <a:pt x="1036" y="2684"/>
                </a:lnTo>
                <a:lnTo>
                  <a:pt x="1049" y="2684"/>
                </a:lnTo>
                <a:lnTo>
                  <a:pt x="2090" y="1333"/>
                </a:lnTo>
                <a:lnTo>
                  <a:pt x="1055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02" name="TextBox 501"/>
          <p:cNvSpPr txBox="1"/>
          <p:nvPr/>
        </p:nvSpPr>
        <p:spPr>
          <a:xfrm>
            <a:off x="8406029" y="2220352"/>
            <a:ext cx="441110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b="1" dirty="0">
                <a:solidFill>
                  <a:prstClr val="white"/>
                </a:solidFill>
                <a:latin typeface="Lato Regular"/>
                <a:cs typeface="Lato Regular"/>
              </a:rPr>
              <a:t>01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8284026" y="2874728"/>
            <a:ext cx="441110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b="1" dirty="0">
                <a:solidFill>
                  <a:prstClr val="white"/>
                </a:solidFill>
                <a:latin typeface="Lato Regular"/>
                <a:cs typeface="Lato Regular"/>
              </a:rPr>
              <a:t>02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8394987" y="3474897"/>
            <a:ext cx="441110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b="1" dirty="0">
                <a:solidFill>
                  <a:prstClr val="white"/>
                </a:solidFill>
                <a:latin typeface="Lato Regular"/>
                <a:cs typeface="Lato Regular"/>
              </a:rPr>
              <a:t>03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8284026" y="4088962"/>
            <a:ext cx="441110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b="1" dirty="0">
                <a:solidFill>
                  <a:prstClr val="white"/>
                </a:solidFill>
                <a:latin typeface="Lato Regular"/>
                <a:cs typeface="Lato Regular"/>
              </a:rPr>
              <a:t>04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8416463" y="4712217"/>
            <a:ext cx="441110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b="1" dirty="0">
                <a:solidFill>
                  <a:prstClr val="white"/>
                </a:solidFill>
                <a:latin typeface="Lato Regular"/>
                <a:cs typeface="Lato Regular"/>
              </a:rPr>
              <a:t>05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8282760" y="5331220"/>
            <a:ext cx="441110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b="1" dirty="0">
                <a:solidFill>
                  <a:prstClr val="white"/>
                </a:solidFill>
                <a:latin typeface="Lato Regular"/>
                <a:cs typeface="Lato Regular"/>
              </a:rPr>
              <a:t>06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1130416" y="1979944"/>
            <a:ext cx="3908944" cy="60322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defTabSz="914217"/>
            <a:r>
              <a:rPr lang="en-US" sz="1600" dirty="0">
                <a:solidFill>
                  <a:srgbClr val="445469"/>
                </a:solidFill>
                <a:latin typeface="Lato Light"/>
                <a:ea typeface="Lato"/>
                <a:cs typeface="Lato Light"/>
              </a:rPr>
              <a:t>Must be a project advocate</a:t>
            </a:r>
          </a:p>
          <a:p>
            <a:pPr defTabSz="914217"/>
            <a:endParaRPr lang="en-US" sz="1600" dirty="0">
              <a:solidFill>
                <a:srgbClr val="445469"/>
              </a:solidFill>
              <a:latin typeface="Lato Light"/>
              <a:ea typeface="Lato"/>
              <a:cs typeface="Lato Light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1130414" y="2599205"/>
            <a:ext cx="3908945" cy="84944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defTabSz="914217"/>
            <a:r>
              <a:rPr lang="en-US" sz="1600" dirty="0">
                <a:solidFill>
                  <a:srgbClr val="445469"/>
                </a:solidFill>
                <a:latin typeface="Lato Light"/>
                <a:ea typeface="Lato"/>
                <a:cs typeface="Lato Light"/>
              </a:rPr>
              <a:t>Must understand marketing needs &amp; target audiences to attract</a:t>
            </a:r>
          </a:p>
          <a:p>
            <a:pPr defTabSz="914217"/>
            <a:endParaRPr lang="en-US" sz="1600" dirty="0">
              <a:solidFill>
                <a:srgbClr val="445469"/>
              </a:solidFill>
              <a:latin typeface="Lato Light"/>
              <a:ea typeface="Lato"/>
              <a:cs typeface="Lato Light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1130414" y="3218466"/>
            <a:ext cx="3908945" cy="35700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defTabSz="914217"/>
            <a:r>
              <a:rPr lang="en-US" sz="1600" dirty="0">
                <a:solidFill>
                  <a:srgbClr val="445469"/>
                </a:solidFill>
                <a:latin typeface="Lato Light"/>
                <a:ea typeface="Lato"/>
                <a:cs typeface="Lato Light"/>
              </a:rPr>
              <a:t>Must be an effective change agent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1130416" y="3837729"/>
            <a:ext cx="3908944" cy="60322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defTabSz="914217"/>
            <a:r>
              <a:rPr lang="en-US" sz="1600" dirty="0">
                <a:solidFill>
                  <a:srgbClr val="445469"/>
                </a:solidFill>
                <a:latin typeface="Lato Light"/>
                <a:ea typeface="Lato"/>
                <a:cs typeface="Lato Light"/>
              </a:rPr>
              <a:t>Must be committed to removing obstacles</a:t>
            </a:r>
          </a:p>
        </p:txBody>
      </p:sp>
      <p:sp>
        <p:nvSpPr>
          <p:cNvPr id="512" name="Round Same Side Corner Rectangle 511"/>
          <p:cNvSpPr/>
          <p:nvPr/>
        </p:nvSpPr>
        <p:spPr>
          <a:xfrm rot="10800000" flipH="1">
            <a:off x="1139044" y="2644702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217"/>
            <a:endParaRPr lang="bg-BG" dirty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13" name="Round Same Side Corner Rectangle 512"/>
          <p:cNvSpPr/>
          <p:nvPr/>
        </p:nvSpPr>
        <p:spPr>
          <a:xfrm rot="10800000" flipH="1">
            <a:off x="1139044" y="3259809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217"/>
            <a:endParaRPr lang="bg-BG" dirty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14" name="Round Same Side Corner Rectangle 513"/>
          <p:cNvSpPr/>
          <p:nvPr/>
        </p:nvSpPr>
        <p:spPr>
          <a:xfrm rot="10800000" flipH="1">
            <a:off x="1139044" y="3874916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217"/>
            <a:endParaRPr lang="bg-BG" dirty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15" name="Round Same Side Corner Rectangle 514"/>
          <p:cNvSpPr/>
          <p:nvPr/>
        </p:nvSpPr>
        <p:spPr>
          <a:xfrm rot="10800000" flipH="1">
            <a:off x="1139044" y="2034331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217"/>
            <a:endParaRPr lang="bg-BG" dirty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1139043" y="4456151"/>
            <a:ext cx="3908945" cy="60322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defTabSz="914217"/>
            <a:r>
              <a:rPr lang="en-US" sz="1600" dirty="0">
                <a:solidFill>
                  <a:srgbClr val="445469"/>
                </a:solidFill>
                <a:latin typeface="Lato Light"/>
                <a:ea typeface="Lato"/>
                <a:cs typeface="Lato Light"/>
              </a:rPr>
              <a:t>Must be a decision-maker within the college</a:t>
            </a:r>
          </a:p>
        </p:txBody>
      </p:sp>
      <p:sp>
        <p:nvSpPr>
          <p:cNvPr id="517" name="TextBox 516"/>
          <p:cNvSpPr txBox="1"/>
          <p:nvPr/>
        </p:nvSpPr>
        <p:spPr>
          <a:xfrm>
            <a:off x="1139044" y="5075414"/>
            <a:ext cx="3908944" cy="60322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defTabSz="914217"/>
            <a:r>
              <a:rPr lang="en-US" sz="1600" dirty="0">
                <a:solidFill>
                  <a:srgbClr val="445469"/>
                </a:solidFill>
                <a:latin typeface="Lato Light"/>
                <a:ea typeface="Lato"/>
                <a:cs typeface="Lato Light"/>
              </a:rPr>
              <a:t>Must be at a senior leadership level within the college </a:t>
            </a:r>
          </a:p>
        </p:txBody>
      </p:sp>
      <p:sp>
        <p:nvSpPr>
          <p:cNvPr id="518" name="Round Same Side Corner Rectangle 517"/>
          <p:cNvSpPr/>
          <p:nvPr/>
        </p:nvSpPr>
        <p:spPr>
          <a:xfrm rot="10800000" flipH="1">
            <a:off x="1147672" y="4497494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217"/>
            <a:endParaRPr lang="bg-BG" dirty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19" name="Round Same Side Corner Rectangle 518"/>
          <p:cNvSpPr/>
          <p:nvPr/>
        </p:nvSpPr>
        <p:spPr>
          <a:xfrm rot="10800000" flipH="1">
            <a:off x="1147672" y="5112601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217"/>
            <a:endParaRPr lang="bg-BG" dirty="0">
              <a:solidFill>
                <a:srgbClr val="445469"/>
              </a:solidFill>
              <a:latin typeface="Lato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140" y="5918742"/>
            <a:ext cx="6275105" cy="888266"/>
            <a:chOff x="19140" y="5918742"/>
            <a:chExt cx="6275105" cy="888266"/>
          </a:xfrm>
        </p:grpSpPr>
        <p:sp>
          <p:nvSpPr>
            <p:cNvPr id="2" name="Rectangle 1"/>
            <p:cNvSpPr/>
            <p:nvPr/>
          </p:nvSpPr>
          <p:spPr>
            <a:xfrm>
              <a:off x="198245" y="5976011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We want to ensure going forward that the team has the authority to make decisions and remove barriers. </a:t>
              </a:r>
              <a:r>
                <a:rPr lang="en-US" sz="1200" dirty="0">
                  <a:solidFill>
                    <a:schemeClr val="accent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The POC’s and Project Advocates may be the same individual</a:t>
              </a:r>
              <a:r>
                <a:rPr lang="en-US" sz="1200" dirty="0">
                  <a:solidFill>
                    <a:schemeClr val="accent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. If they are not, please provide an updated contact that we can work collaboratively with on this project. 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80" name="5-Point Star 179"/>
            <p:cNvSpPr/>
            <p:nvPr/>
          </p:nvSpPr>
          <p:spPr>
            <a:xfrm>
              <a:off x="19140" y="5918742"/>
              <a:ext cx="274320" cy="274320"/>
            </a:xfrm>
            <a:prstGeom prst="star5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2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1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9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3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4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1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5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6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3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4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5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6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9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0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3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4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7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8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1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2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5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6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3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4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7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1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2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5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6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9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0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4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7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8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1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5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6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9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0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3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4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7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8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1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2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5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6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9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0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3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4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1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2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5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6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9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0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3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4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7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8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1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2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5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6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51" grpId="0" animBg="1"/>
      <p:bldP spid="52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5" grpId="0" animBg="1"/>
      <p:bldP spid="111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30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1" grpId="0" animBg="1"/>
      <p:bldP spid="142" grpId="0" animBg="1"/>
      <p:bldP spid="143" grpId="0" animBg="1"/>
      <p:bldP spid="144" grpId="0" animBg="1"/>
      <p:bldP spid="170" grpId="0" animBg="1"/>
      <p:bldP spid="172" grpId="0" animBg="1"/>
      <p:bldP spid="174" grpId="0" animBg="1"/>
      <p:bldP spid="175" grpId="0" animBg="1"/>
      <p:bldP spid="176" grpId="0" animBg="1"/>
      <p:bldP spid="177" grpId="0" animBg="1"/>
      <p:bldP spid="179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9" grpId="0" animBg="1"/>
      <p:bldP spid="190" grpId="0" animBg="1"/>
      <p:bldP spid="191" grpId="0" animBg="1"/>
      <p:bldP spid="192" grpId="0" animBg="1"/>
      <p:bldP spid="198" grpId="0" animBg="1"/>
      <p:bldP spid="207" grpId="0" animBg="1"/>
      <p:bldP spid="209" grpId="0" animBg="1"/>
      <p:bldP spid="211" grpId="0" animBg="1"/>
      <p:bldP spid="212" grpId="0" animBg="1"/>
      <p:bldP spid="213" grpId="0" animBg="1"/>
      <p:bldP spid="215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47" grpId="0" animBg="1"/>
      <p:bldP spid="267" grpId="0" animBg="1"/>
      <p:bldP spid="287" grpId="0" animBg="1"/>
      <p:bldP spid="307" grpId="0" animBg="1"/>
      <p:bldP spid="327" grpId="0" animBg="1"/>
      <p:bldP spid="347" grpId="0" animBg="1"/>
      <p:bldP spid="365" grpId="0" animBg="1"/>
      <p:bldP spid="367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7" grpId="0" animBg="1"/>
      <p:bldP spid="406" grpId="0" animBg="1"/>
      <p:bldP spid="408" grpId="0" animBg="1"/>
      <p:bldP spid="410" grpId="0" animBg="1"/>
      <p:bldP spid="411" grpId="0" animBg="1"/>
      <p:bldP spid="412" grpId="0" animBg="1"/>
      <p:bldP spid="414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502" grpId="0"/>
      <p:bldP spid="503" grpId="0"/>
      <p:bldP spid="504" grpId="0"/>
      <p:bldP spid="505" grpId="0"/>
      <p:bldP spid="506" grpId="0"/>
      <p:bldP spid="507" grpId="0"/>
      <p:bldP spid="508" grpId="0"/>
      <p:bldP spid="509" grpId="0"/>
      <p:bldP spid="510" grpId="0"/>
      <p:bldP spid="511" grpId="0"/>
      <p:bldP spid="512" grpId="0" animBg="1"/>
      <p:bldP spid="513" grpId="0" animBg="1"/>
      <p:bldP spid="514" grpId="0" animBg="1"/>
      <p:bldP spid="515" grpId="0" animBg="1"/>
      <p:bldP spid="516" grpId="0"/>
      <p:bldP spid="517" grpId="0"/>
      <p:bldP spid="518" grpId="0" animBg="1"/>
      <p:bldP spid="5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1088514" y="2472506"/>
            <a:ext cx="573795" cy="5739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489" y="475108"/>
            <a:ext cx="7863150" cy="865624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Review Key Objectives</a:t>
            </a:r>
            <a:endParaRPr kumimoji="0" lang="id-ID" sz="5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9105" y="1435994"/>
            <a:ext cx="582541" cy="342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61" tIns="17132" rIns="34261" bIns="17132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8909" y="4549335"/>
            <a:ext cx="4128839" cy="390884"/>
          </a:xfrm>
          <a:prstGeom prst="rect">
            <a:avLst/>
          </a:prstGeom>
        </p:spPr>
        <p:txBody>
          <a:bodyPr wrap="none" lIns="82304" tIns="41152" rIns="82304" bIns="41152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Understand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involvement needed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76069" y="4476920"/>
            <a:ext cx="573795" cy="573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91379" y="3132548"/>
            <a:ext cx="573795" cy="5739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091379" y="3801227"/>
            <a:ext cx="573795" cy="57394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3901" y="2563879"/>
            <a:ext cx="4311581" cy="390884"/>
          </a:xfrm>
          <a:prstGeom prst="rect">
            <a:avLst/>
          </a:prstGeom>
        </p:spPr>
        <p:txBody>
          <a:bodyPr wrap="none" lIns="82304" tIns="41152" rIns="82304" bIns="41152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Provide status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updates on Project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8909" y="3229101"/>
            <a:ext cx="5007284" cy="390884"/>
          </a:xfrm>
          <a:prstGeom prst="rect">
            <a:avLst/>
          </a:prstGeom>
        </p:spPr>
        <p:txBody>
          <a:bodyPr wrap="none" lIns="82304" tIns="41152" rIns="82304" bIns="41152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Set expectation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for the coming months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8909" y="3915586"/>
            <a:ext cx="3941288" cy="390884"/>
          </a:xfrm>
          <a:prstGeom prst="rect">
            <a:avLst/>
          </a:prstGeom>
        </p:spPr>
        <p:txBody>
          <a:bodyPr wrap="none" lIns="82304" tIns="41152" rIns="82304" bIns="41152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Collect feedback on the design</a:t>
            </a:r>
          </a:p>
        </p:txBody>
      </p:sp>
      <p:sp>
        <p:nvSpPr>
          <p:cNvPr id="13" name="Freeform 127"/>
          <p:cNvSpPr>
            <a:spLocks noChangeArrowheads="1"/>
          </p:cNvSpPr>
          <p:nvPr/>
        </p:nvSpPr>
        <p:spPr bwMode="auto">
          <a:xfrm>
            <a:off x="1228451" y="2632421"/>
            <a:ext cx="310738" cy="250240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9" name="Freeform 89"/>
          <p:cNvSpPr>
            <a:spLocks noChangeArrowheads="1"/>
          </p:cNvSpPr>
          <p:nvPr/>
        </p:nvSpPr>
        <p:spPr bwMode="auto">
          <a:xfrm>
            <a:off x="1177564" y="4614250"/>
            <a:ext cx="365760" cy="274320"/>
          </a:xfrm>
          <a:custGeom>
            <a:avLst/>
            <a:gdLst>
              <a:gd name="T0" fmla="*/ 2147483646 w 608"/>
              <a:gd name="T1" fmla="*/ 2147483646 h 425"/>
              <a:gd name="T2" fmla="*/ 2147483646 w 608"/>
              <a:gd name="T3" fmla="*/ 2147483646 h 425"/>
              <a:gd name="T4" fmla="*/ 2147483646 w 608"/>
              <a:gd name="T5" fmla="*/ 2147483646 h 425"/>
              <a:gd name="T6" fmla="*/ 2147483646 w 608"/>
              <a:gd name="T7" fmla="*/ 2147483646 h 425"/>
              <a:gd name="T8" fmla="*/ 2147483646 w 608"/>
              <a:gd name="T9" fmla="*/ 2147483646 h 425"/>
              <a:gd name="T10" fmla="*/ 2147483646 w 608"/>
              <a:gd name="T11" fmla="*/ 2147483646 h 425"/>
              <a:gd name="T12" fmla="*/ 2147483646 w 608"/>
              <a:gd name="T13" fmla="*/ 2147483646 h 425"/>
              <a:gd name="T14" fmla="*/ 2147483646 w 608"/>
              <a:gd name="T15" fmla="*/ 2147483646 h 425"/>
              <a:gd name="T16" fmla="*/ 2147483646 w 608"/>
              <a:gd name="T17" fmla="*/ 2147483646 h 425"/>
              <a:gd name="T18" fmla="*/ 2147483646 w 608"/>
              <a:gd name="T19" fmla="*/ 2147483646 h 425"/>
              <a:gd name="T20" fmla="*/ 2147483646 w 608"/>
              <a:gd name="T21" fmla="*/ 2147483646 h 425"/>
              <a:gd name="T22" fmla="*/ 2147483646 w 608"/>
              <a:gd name="T23" fmla="*/ 2147483646 h 425"/>
              <a:gd name="T24" fmla="*/ 2147483646 w 608"/>
              <a:gd name="T25" fmla="*/ 2147483646 h 425"/>
              <a:gd name="T26" fmla="*/ 2147483646 w 608"/>
              <a:gd name="T27" fmla="*/ 2147483646 h 425"/>
              <a:gd name="T28" fmla="*/ 2147483646 w 608"/>
              <a:gd name="T29" fmla="*/ 2147483646 h 425"/>
              <a:gd name="T30" fmla="*/ 2147483646 w 608"/>
              <a:gd name="T31" fmla="*/ 2147483646 h 425"/>
              <a:gd name="T32" fmla="*/ 2147483646 w 608"/>
              <a:gd name="T33" fmla="*/ 2147483646 h 425"/>
              <a:gd name="T34" fmla="*/ 2147483646 w 608"/>
              <a:gd name="T35" fmla="*/ 2147483646 h 425"/>
              <a:gd name="T36" fmla="*/ 2147483646 w 608"/>
              <a:gd name="T37" fmla="*/ 2147483646 h 425"/>
              <a:gd name="T38" fmla="*/ 2147483646 w 608"/>
              <a:gd name="T39" fmla="*/ 2147483646 h 425"/>
              <a:gd name="T40" fmla="*/ 2147483646 w 608"/>
              <a:gd name="T41" fmla="*/ 2147483646 h 425"/>
              <a:gd name="T42" fmla="*/ 2147483646 w 608"/>
              <a:gd name="T43" fmla="*/ 2147483646 h 425"/>
              <a:gd name="T44" fmla="*/ 2147483646 w 608"/>
              <a:gd name="T45" fmla="*/ 2147483646 h 425"/>
              <a:gd name="T46" fmla="*/ 2147483646 w 608"/>
              <a:gd name="T47" fmla="*/ 2147483646 h 425"/>
              <a:gd name="T48" fmla="*/ 2147483646 w 608"/>
              <a:gd name="T49" fmla="*/ 2147483646 h 425"/>
              <a:gd name="T50" fmla="*/ 2147483646 w 608"/>
              <a:gd name="T51" fmla="*/ 2147483646 h 425"/>
              <a:gd name="T52" fmla="*/ 2147483646 w 608"/>
              <a:gd name="T53" fmla="*/ 2147483646 h 425"/>
              <a:gd name="T54" fmla="*/ 2147483646 w 608"/>
              <a:gd name="T55" fmla="*/ 2147483646 h 425"/>
              <a:gd name="T56" fmla="*/ 2147483646 w 608"/>
              <a:gd name="T57" fmla="*/ 2147483646 h 425"/>
              <a:gd name="T58" fmla="*/ 2147483646 w 608"/>
              <a:gd name="T59" fmla="*/ 2147483646 h 425"/>
              <a:gd name="T60" fmla="*/ 2147483646 w 608"/>
              <a:gd name="T61" fmla="*/ 2147483646 h 425"/>
              <a:gd name="T62" fmla="*/ 2147483646 w 608"/>
              <a:gd name="T63" fmla="*/ 2147483646 h 425"/>
              <a:gd name="T64" fmla="*/ 2147483646 w 608"/>
              <a:gd name="T65" fmla="*/ 2147483646 h 425"/>
              <a:gd name="T66" fmla="*/ 0 w 608"/>
              <a:gd name="T67" fmla="*/ 2147483646 h 425"/>
              <a:gd name="T68" fmla="*/ 0 w 608"/>
              <a:gd name="T69" fmla="*/ 2147483646 h 425"/>
              <a:gd name="T70" fmla="*/ 0 w 608"/>
              <a:gd name="T71" fmla="*/ 2147483646 h 425"/>
              <a:gd name="T72" fmla="*/ 2147483646 w 608"/>
              <a:gd name="T73" fmla="*/ 2147483646 h 425"/>
              <a:gd name="T74" fmla="*/ 2147483646 w 608"/>
              <a:gd name="T75" fmla="*/ 2147483646 h 425"/>
              <a:gd name="T76" fmla="*/ 2147483646 w 608"/>
              <a:gd name="T77" fmla="*/ 2147483646 h 425"/>
              <a:gd name="T78" fmla="*/ 2147483646 w 608"/>
              <a:gd name="T79" fmla="*/ 2147483646 h 425"/>
              <a:gd name="T80" fmla="*/ 2147483646 w 608"/>
              <a:gd name="T81" fmla="*/ 2147483646 h 425"/>
              <a:gd name="T82" fmla="*/ 2147483646 w 608"/>
              <a:gd name="T83" fmla="*/ 2147483646 h 425"/>
              <a:gd name="T84" fmla="*/ 2147483646 w 608"/>
              <a:gd name="T85" fmla="*/ 2147483646 h 425"/>
              <a:gd name="T86" fmla="*/ 2147483646 w 608"/>
              <a:gd name="T87" fmla="*/ 2147483646 h 425"/>
              <a:gd name="T88" fmla="*/ 2147483646 w 608"/>
              <a:gd name="T89" fmla="*/ 0 h 425"/>
              <a:gd name="T90" fmla="*/ 2147483646 w 608"/>
              <a:gd name="T91" fmla="*/ 2147483646 h 425"/>
              <a:gd name="T92" fmla="*/ 2147483646 w 608"/>
              <a:gd name="T93" fmla="*/ 2147483646 h 425"/>
              <a:gd name="T94" fmla="*/ 2147483646 w 608"/>
              <a:gd name="T95" fmla="*/ 2147483646 h 425"/>
              <a:gd name="T96" fmla="*/ 2147483646 w 608"/>
              <a:gd name="T97" fmla="*/ 2147483646 h 425"/>
              <a:gd name="T98" fmla="*/ 2147483646 w 608"/>
              <a:gd name="T99" fmla="*/ 2147483646 h 425"/>
              <a:gd name="T100" fmla="*/ 2147483646 w 608"/>
              <a:gd name="T101" fmla="*/ 2147483646 h 425"/>
              <a:gd name="T102" fmla="*/ 2147483646 w 608"/>
              <a:gd name="T103" fmla="*/ 2147483646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" name="Freeform 188"/>
          <p:cNvSpPr>
            <a:spLocks noChangeArrowheads="1"/>
          </p:cNvSpPr>
          <p:nvPr/>
        </p:nvSpPr>
        <p:spPr bwMode="auto">
          <a:xfrm>
            <a:off x="1177510" y="3908359"/>
            <a:ext cx="363537" cy="373063"/>
          </a:xfrm>
          <a:custGeom>
            <a:avLst/>
            <a:gdLst>
              <a:gd name="T0" fmla="*/ 250 w 604"/>
              <a:gd name="T1" fmla="*/ 251 h 619"/>
              <a:gd name="T2" fmla="*/ 250 w 604"/>
              <a:gd name="T3" fmla="*/ 251 h 619"/>
              <a:gd name="T4" fmla="*/ 279 w 604"/>
              <a:gd name="T5" fmla="*/ 221 h 619"/>
              <a:gd name="T6" fmla="*/ 250 w 604"/>
              <a:gd name="T7" fmla="*/ 192 h 619"/>
              <a:gd name="T8" fmla="*/ 220 w 604"/>
              <a:gd name="T9" fmla="*/ 221 h 619"/>
              <a:gd name="T10" fmla="*/ 250 w 604"/>
              <a:gd name="T11" fmla="*/ 251 h 619"/>
              <a:gd name="T12" fmla="*/ 132 w 604"/>
              <a:gd name="T13" fmla="*/ 251 h 619"/>
              <a:gd name="T14" fmla="*/ 132 w 604"/>
              <a:gd name="T15" fmla="*/ 251 h 619"/>
              <a:gd name="T16" fmla="*/ 162 w 604"/>
              <a:gd name="T17" fmla="*/ 221 h 619"/>
              <a:gd name="T18" fmla="*/ 132 w 604"/>
              <a:gd name="T19" fmla="*/ 192 h 619"/>
              <a:gd name="T20" fmla="*/ 103 w 604"/>
              <a:gd name="T21" fmla="*/ 221 h 619"/>
              <a:gd name="T22" fmla="*/ 132 w 604"/>
              <a:gd name="T23" fmla="*/ 251 h 619"/>
              <a:gd name="T24" fmla="*/ 367 w 604"/>
              <a:gd name="T25" fmla="*/ 251 h 619"/>
              <a:gd name="T26" fmla="*/ 367 w 604"/>
              <a:gd name="T27" fmla="*/ 251 h 619"/>
              <a:gd name="T28" fmla="*/ 397 w 604"/>
              <a:gd name="T29" fmla="*/ 221 h 619"/>
              <a:gd name="T30" fmla="*/ 367 w 604"/>
              <a:gd name="T31" fmla="*/ 192 h 619"/>
              <a:gd name="T32" fmla="*/ 338 w 604"/>
              <a:gd name="T33" fmla="*/ 221 h 619"/>
              <a:gd name="T34" fmla="*/ 367 w 604"/>
              <a:gd name="T35" fmla="*/ 251 h 619"/>
              <a:gd name="T36" fmla="*/ 530 w 604"/>
              <a:gd name="T37" fmla="*/ 177 h 619"/>
              <a:gd name="T38" fmla="*/ 530 w 604"/>
              <a:gd name="T39" fmla="*/ 177 h 619"/>
              <a:gd name="T40" fmla="*/ 530 w 604"/>
              <a:gd name="T41" fmla="*/ 192 h 619"/>
              <a:gd name="T42" fmla="*/ 530 w 604"/>
              <a:gd name="T43" fmla="*/ 221 h 619"/>
              <a:gd name="T44" fmla="*/ 574 w 604"/>
              <a:gd name="T45" fmla="*/ 339 h 619"/>
              <a:gd name="T46" fmla="*/ 471 w 604"/>
              <a:gd name="T47" fmla="*/ 501 h 619"/>
              <a:gd name="T48" fmla="*/ 471 w 604"/>
              <a:gd name="T49" fmla="*/ 560 h 619"/>
              <a:gd name="T50" fmla="*/ 397 w 604"/>
              <a:gd name="T51" fmla="*/ 516 h 619"/>
              <a:gd name="T52" fmla="*/ 353 w 604"/>
              <a:gd name="T53" fmla="*/ 530 h 619"/>
              <a:gd name="T54" fmla="*/ 235 w 604"/>
              <a:gd name="T55" fmla="*/ 486 h 619"/>
              <a:gd name="T56" fmla="*/ 206 w 604"/>
              <a:gd name="T57" fmla="*/ 486 h 619"/>
              <a:gd name="T58" fmla="*/ 176 w 604"/>
              <a:gd name="T59" fmla="*/ 486 h 619"/>
              <a:gd name="T60" fmla="*/ 353 w 604"/>
              <a:gd name="T61" fmla="*/ 560 h 619"/>
              <a:gd name="T62" fmla="*/ 397 w 604"/>
              <a:gd name="T63" fmla="*/ 560 h 619"/>
              <a:gd name="T64" fmla="*/ 515 w 604"/>
              <a:gd name="T65" fmla="*/ 618 h 619"/>
              <a:gd name="T66" fmla="*/ 515 w 604"/>
              <a:gd name="T67" fmla="*/ 516 h 619"/>
              <a:gd name="T68" fmla="*/ 603 w 604"/>
              <a:gd name="T69" fmla="*/ 339 h 619"/>
              <a:gd name="T70" fmla="*/ 530 w 604"/>
              <a:gd name="T71" fmla="*/ 177 h 619"/>
              <a:gd name="T72" fmla="*/ 191 w 604"/>
              <a:gd name="T73" fmla="*/ 442 h 619"/>
              <a:gd name="T74" fmla="*/ 191 w 604"/>
              <a:gd name="T75" fmla="*/ 442 h 619"/>
              <a:gd name="T76" fmla="*/ 250 w 604"/>
              <a:gd name="T77" fmla="*/ 442 h 619"/>
              <a:gd name="T78" fmla="*/ 485 w 604"/>
              <a:gd name="T79" fmla="*/ 221 h 619"/>
              <a:gd name="T80" fmla="*/ 250 w 604"/>
              <a:gd name="T81" fmla="*/ 0 h 619"/>
              <a:gd name="T82" fmla="*/ 0 w 604"/>
              <a:gd name="T83" fmla="*/ 221 h 619"/>
              <a:gd name="T84" fmla="*/ 73 w 604"/>
              <a:gd name="T85" fmla="*/ 398 h 619"/>
              <a:gd name="T86" fmla="*/ 73 w 604"/>
              <a:gd name="T87" fmla="*/ 501 h 619"/>
              <a:gd name="T88" fmla="*/ 191 w 604"/>
              <a:gd name="T89" fmla="*/ 442 h 619"/>
              <a:gd name="T90" fmla="*/ 44 w 604"/>
              <a:gd name="T91" fmla="*/ 221 h 619"/>
              <a:gd name="T92" fmla="*/ 44 w 604"/>
              <a:gd name="T93" fmla="*/ 221 h 619"/>
              <a:gd name="T94" fmla="*/ 250 w 604"/>
              <a:gd name="T95" fmla="*/ 30 h 619"/>
              <a:gd name="T96" fmla="*/ 456 w 604"/>
              <a:gd name="T97" fmla="*/ 221 h 619"/>
              <a:gd name="T98" fmla="*/ 250 w 604"/>
              <a:gd name="T99" fmla="*/ 413 h 619"/>
              <a:gd name="T100" fmla="*/ 191 w 604"/>
              <a:gd name="T101" fmla="*/ 398 h 619"/>
              <a:gd name="T102" fmla="*/ 117 w 604"/>
              <a:gd name="T103" fmla="*/ 442 h 619"/>
              <a:gd name="T104" fmla="*/ 117 w 604"/>
              <a:gd name="T105" fmla="*/ 383 h 619"/>
              <a:gd name="T106" fmla="*/ 44 w 604"/>
              <a:gd name="T107" fmla="*/ 22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Shape 2935"/>
          <p:cNvSpPr/>
          <p:nvPr/>
        </p:nvSpPr>
        <p:spPr>
          <a:xfrm>
            <a:off x="1228451" y="3259614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7919258" y="2010740"/>
            <a:ext cx="2681209" cy="4154917"/>
            <a:chOff x="15324197" y="2802388"/>
            <a:chExt cx="5136870" cy="8563478"/>
          </a:xfrm>
        </p:grpSpPr>
        <p:sp>
          <p:nvSpPr>
            <p:cNvPr id="100" name="Freeform 166"/>
            <p:cNvSpPr>
              <a:spLocks noChangeArrowheads="1"/>
            </p:cNvSpPr>
            <p:nvPr/>
          </p:nvSpPr>
          <p:spPr bwMode="auto">
            <a:xfrm>
              <a:off x="15328428" y="4587856"/>
              <a:ext cx="2767309" cy="2767053"/>
            </a:xfrm>
            <a:custGeom>
              <a:avLst/>
              <a:gdLst>
                <a:gd name="T0" fmla="*/ 2886 w 2887"/>
                <a:gd name="T1" fmla="*/ 1444 h 2890"/>
                <a:gd name="T2" fmla="*/ 2886 w 2887"/>
                <a:gd name="T3" fmla="*/ 1444 h 2890"/>
                <a:gd name="T4" fmla="*/ 1444 w 2887"/>
                <a:gd name="T5" fmla="*/ 0 h 2890"/>
                <a:gd name="T6" fmla="*/ 0 w 2887"/>
                <a:gd name="T7" fmla="*/ 1444 h 2890"/>
                <a:gd name="T8" fmla="*/ 1444 w 2887"/>
                <a:gd name="T9" fmla="*/ 2889 h 2890"/>
                <a:gd name="T10" fmla="*/ 2886 w 2887"/>
                <a:gd name="T11" fmla="*/ 1444 h 2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7" h="2890">
                  <a:moveTo>
                    <a:pt x="2886" y="1444"/>
                  </a:moveTo>
                  <a:lnTo>
                    <a:pt x="2886" y="1444"/>
                  </a:lnTo>
                  <a:cubicBezTo>
                    <a:pt x="2886" y="647"/>
                    <a:pt x="2241" y="0"/>
                    <a:pt x="1444" y="0"/>
                  </a:cubicBezTo>
                  <a:cubicBezTo>
                    <a:pt x="647" y="0"/>
                    <a:pt x="0" y="647"/>
                    <a:pt x="0" y="1444"/>
                  </a:cubicBezTo>
                  <a:cubicBezTo>
                    <a:pt x="0" y="2241"/>
                    <a:pt x="647" y="2889"/>
                    <a:pt x="1444" y="2889"/>
                  </a:cubicBezTo>
                  <a:cubicBezTo>
                    <a:pt x="2241" y="2889"/>
                    <a:pt x="2886" y="2241"/>
                    <a:pt x="2886" y="1444"/>
                  </a:cubicBezTo>
                </a:path>
              </a:pathLst>
            </a:custGeom>
            <a:solidFill>
              <a:srgbClr val="6A5C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168"/>
            <p:cNvSpPr>
              <a:spLocks noChangeArrowheads="1"/>
            </p:cNvSpPr>
            <p:nvPr/>
          </p:nvSpPr>
          <p:spPr bwMode="auto">
            <a:xfrm>
              <a:off x="16758628" y="10240429"/>
              <a:ext cx="2090291" cy="1125437"/>
            </a:xfrm>
            <a:custGeom>
              <a:avLst/>
              <a:gdLst>
                <a:gd name="T0" fmla="*/ 0 w 2184"/>
                <a:gd name="T1" fmla="*/ 177 h 1178"/>
                <a:gd name="T2" fmla="*/ 0 w 2184"/>
                <a:gd name="T3" fmla="*/ 177 h 1178"/>
                <a:gd name="T4" fmla="*/ 265 w 2184"/>
                <a:gd name="T5" fmla="*/ 552 h 1178"/>
                <a:gd name="T6" fmla="*/ 958 w 2184"/>
                <a:gd name="T7" fmla="*/ 1062 h 1178"/>
                <a:gd name="T8" fmla="*/ 1273 w 2184"/>
                <a:gd name="T9" fmla="*/ 1062 h 1178"/>
                <a:gd name="T10" fmla="*/ 1624 w 2184"/>
                <a:gd name="T11" fmla="*/ 787 h 1178"/>
                <a:gd name="T12" fmla="*/ 2183 w 2184"/>
                <a:gd name="T13" fmla="*/ 204 h 1178"/>
                <a:gd name="T14" fmla="*/ 0 w 2184"/>
                <a:gd name="T15" fmla="*/ 17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4" h="1178">
                  <a:moveTo>
                    <a:pt x="0" y="177"/>
                  </a:moveTo>
                  <a:lnTo>
                    <a:pt x="0" y="177"/>
                  </a:lnTo>
                  <a:cubicBezTo>
                    <a:pt x="5" y="193"/>
                    <a:pt x="40" y="397"/>
                    <a:pt x="265" y="552"/>
                  </a:cubicBezTo>
                  <a:cubicBezTo>
                    <a:pt x="490" y="709"/>
                    <a:pt x="797" y="947"/>
                    <a:pt x="958" y="1062"/>
                  </a:cubicBezTo>
                  <a:cubicBezTo>
                    <a:pt x="1121" y="1177"/>
                    <a:pt x="1241" y="1092"/>
                    <a:pt x="1273" y="1062"/>
                  </a:cubicBezTo>
                  <a:cubicBezTo>
                    <a:pt x="1305" y="1030"/>
                    <a:pt x="1407" y="929"/>
                    <a:pt x="1624" y="787"/>
                  </a:cubicBezTo>
                  <a:cubicBezTo>
                    <a:pt x="1840" y="645"/>
                    <a:pt x="2183" y="407"/>
                    <a:pt x="2183" y="204"/>
                  </a:cubicBezTo>
                  <a:cubicBezTo>
                    <a:pt x="2183" y="0"/>
                    <a:pt x="0" y="177"/>
                    <a:pt x="0" y="177"/>
                  </a:cubicBezTo>
                </a:path>
              </a:pathLst>
            </a:custGeom>
            <a:solidFill>
              <a:srgbClr val="C5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169"/>
            <p:cNvSpPr>
              <a:spLocks noChangeArrowheads="1"/>
            </p:cNvSpPr>
            <p:nvPr/>
          </p:nvSpPr>
          <p:spPr bwMode="auto">
            <a:xfrm>
              <a:off x="16754396" y="9318078"/>
              <a:ext cx="2141068" cy="1256597"/>
            </a:xfrm>
            <a:custGeom>
              <a:avLst/>
              <a:gdLst>
                <a:gd name="T0" fmla="*/ 2236 w 2237"/>
                <a:gd name="T1" fmla="*/ 1102 h 1315"/>
                <a:gd name="T2" fmla="*/ 2236 w 2237"/>
                <a:gd name="T3" fmla="*/ 1102 h 1315"/>
                <a:gd name="T4" fmla="*/ 1969 w 2237"/>
                <a:gd name="T5" fmla="*/ 1314 h 1315"/>
                <a:gd name="T6" fmla="*/ 254 w 2237"/>
                <a:gd name="T7" fmla="*/ 1314 h 1315"/>
                <a:gd name="T8" fmla="*/ 0 w 2237"/>
                <a:gd name="T9" fmla="*/ 1102 h 1315"/>
                <a:gd name="T10" fmla="*/ 0 w 2237"/>
                <a:gd name="T11" fmla="*/ 220 h 1315"/>
                <a:gd name="T12" fmla="*/ 254 w 2237"/>
                <a:gd name="T13" fmla="*/ 0 h 1315"/>
                <a:gd name="T14" fmla="*/ 1969 w 2237"/>
                <a:gd name="T15" fmla="*/ 0 h 1315"/>
                <a:gd name="T16" fmla="*/ 2236 w 2237"/>
                <a:gd name="T17" fmla="*/ 220 h 1315"/>
                <a:gd name="T18" fmla="*/ 2236 w 2237"/>
                <a:gd name="T19" fmla="*/ 1102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7" h="1315">
                  <a:moveTo>
                    <a:pt x="2236" y="1102"/>
                  </a:moveTo>
                  <a:lnTo>
                    <a:pt x="2236" y="1102"/>
                  </a:lnTo>
                  <a:cubicBezTo>
                    <a:pt x="2236" y="1223"/>
                    <a:pt x="2108" y="1314"/>
                    <a:pt x="1969" y="1314"/>
                  </a:cubicBezTo>
                  <a:cubicBezTo>
                    <a:pt x="254" y="1314"/>
                    <a:pt x="254" y="1314"/>
                    <a:pt x="254" y="1314"/>
                  </a:cubicBezTo>
                  <a:cubicBezTo>
                    <a:pt x="115" y="1314"/>
                    <a:pt x="0" y="1223"/>
                    <a:pt x="0" y="110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99"/>
                    <a:pt x="115" y="0"/>
                    <a:pt x="254" y="0"/>
                  </a:cubicBezTo>
                  <a:cubicBezTo>
                    <a:pt x="1969" y="0"/>
                    <a:pt x="1969" y="0"/>
                    <a:pt x="1969" y="0"/>
                  </a:cubicBezTo>
                  <a:cubicBezTo>
                    <a:pt x="2108" y="0"/>
                    <a:pt x="2236" y="99"/>
                    <a:pt x="2236" y="220"/>
                  </a:cubicBezTo>
                  <a:lnTo>
                    <a:pt x="2236" y="1102"/>
                  </a:lnTo>
                </a:path>
              </a:pathLst>
            </a:custGeom>
            <a:solidFill>
              <a:srgbClr val="C5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170"/>
            <p:cNvSpPr>
              <a:spLocks noChangeArrowheads="1"/>
            </p:cNvSpPr>
            <p:nvPr/>
          </p:nvSpPr>
          <p:spPr bwMode="auto">
            <a:xfrm>
              <a:off x="16585142" y="8975370"/>
              <a:ext cx="2509196" cy="554257"/>
            </a:xfrm>
            <a:custGeom>
              <a:avLst/>
              <a:gdLst>
                <a:gd name="T0" fmla="*/ 2544 w 2620"/>
                <a:gd name="T1" fmla="*/ 0 h 582"/>
                <a:gd name="T2" fmla="*/ 2544 w 2620"/>
                <a:gd name="T3" fmla="*/ 0 h 582"/>
                <a:gd name="T4" fmla="*/ 1306 w 2620"/>
                <a:gd name="T5" fmla="*/ 94 h 582"/>
                <a:gd name="T6" fmla="*/ 72 w 2620"/>
                <a:gd name="T7" fmla="*/ 0 h 582"/>
                <a:gd name="T8" fmla="*/ 54 w 2620"/>
                <a:gd name="T9" fmla="*/ 96 h 582"/>
                <a:gd name="T10" fmla="*/ 105 w 2620"/>
                <a:gd name="T11" fmla="*/ 262 h 582"/>
                <a:gd name="T12" fmla="*/ 129 w 2620"/>
                <a:gd name="T13" fmla="*/ 581 h 582"/>
                <a:gd name="T14" fmla="*/ 1231 w 2620"/>
                <a:gd name="T15" fmla="*/ 581 h 582"/>
                <a:gd name="T16" fmla="*/ 1381 w 2620"/>
                <a:gd name="T17" fmla="*/ 581 h 582"/>
                <a:gd name="T18" fmla="*/ 2493 w 2620"/>
                <a:gd name="T19" fmla="*/ 581 h 582"/>
                <a:gd name="T20" fmla="*/ 2517 w 2620"/>
                <a:gd name="T21" fmla="*/ 262 h 582"/>
                <a:gd name="T22" fmla="*/ 2565 w 2620"/>
                <a:gd name="T23" fmla="*/ 99 h 582"/>
                <a:gd name="T24" fmla="*/ 2544 w 2620"/>
                <a:gd name="T2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0" h="582">
                  <a:moveTo>
                    <a:pt x="2544" y="0"/>
                  </a:moveTo>
                  <a:lnTo>
                    <a:pt x="2544" y="0"/>
                  </a:lnTo>
                  <a:cubicBezTo>
                    <a:pt x="2306" y="62"/>
                    <a:pt x="1546" y="86"/>
                    <a:pt x="1306" y="94"/>
                  </a:cubicBezTo>
                  <a:cubicBezTo>
                    <a:pt x="1068" y="86"/>
                    <a:pt x="310" y="62"/>
                    <a:pt x="72" y="0"/>
                  </a:cubicBezTo>
                  <a:cubicBezTo>
                    <a:pt x="72" y="0"/>
                    <a:pt x="0" y="11"/>
                    <a:pt x="54" y="96"/>
                  </a:cubicBezTo>
                  <a:cubicBezTo>
                    <a:pt x="54" y="96"/>
                    <a:pt x="94" y="115"/>
                    <a:pt x="105" y="262"/>
                  </a:cubicBezTo>
                  <a:cubicBezTo>
                    <a:pt x="115" y="409"/>
                    <a:pt x="72" y="508"/>
                    <a:pt x="129" y="581"/>
                  </a:cubicBezTo>
                  <a:cubicBezTo>
                    <a:pt x="1231" y="581"/>
                    <a:pt x="1231" y="581"/>
                    <a:pt x="1231" y="581"/>
                  </a:cubicBezTo>
                  <a:cubicBezTo>
                    <a:pt x="1381" y="581"/>
                    <a:pt x="1381" y="581"/>
                    <a:pt x="1381" y="581"/>
                  </a:cubicBezTo>
                  <a:cubicBezTo>
                    <a:pt x="2493" y="581"/>
                    <a:pt x="2493" y="581"/>
                    <a:pt x="2493" y="581"/>
                  </a:cubicBezTo>
                  <a:cubicBezTo>
                    <a:pt x="2549" y="508"/>
                    <a:pt x="2507" y="409"/>
                    <a:pt x="2517" y="262"/>
                  </a:cubicBezTo>
                  <a:cubicBezTo>
                    <a:pt x="2528" y="115"/>
                    <a:pt x="2565" y="99"/>
                    <a:pt x="2565" y="99"/>
                  </a:cubicBezTo>
                  <a:cubicBezTo>
                    <a:pt x="2619" y="14"/>
                    <a:pt x="2544" y="0"/>
                    <a:pt x="2544" y="0"/>
                  </a:cubicBezTo>
                </a:path>
              </a:pathLst>
            </a:custGeom>
            <a:solidFill>
              <a:srgbClr val="FFF9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171"/>
            <p:cNvSpPr>
              <a:spLocks noChangeArrowheads="1"/>
            </p:cNvSpPr>
            <p:nvPr/>
          </p:nvSpPr>
          <p:spPr bwMode="auto">
            <a:xfrm>
              <a:off x="16644381" y="9648094"/>
              <a:ext cx="2318785" cy="139622"/>
            </a:xfrm>
            <a:custGeom>
              <a:avLst/>
              <a:gdLst>
                <a:gd name="T0" fmla="*/ 2418 w 2419"/>
                <a:gd name="T1" fmla="*/ 75 h 148"/>
                <a:gd name="T2" fmla="*/ 2418 w 2419"/>
                <a:gd name="T3" fmla="*/ 75 h 148"/>
                <a:gd name="T4" fmla="*/ 2322 w 2419"/>
                <a:gd name="T5" fmla="*/ 147 h 148"/>
                <a:gd name="T6" fmla="*/ 96 w 2419"/>
                <a:gd name="T7" fmla="*/ 147 h 148"/>
                <a:gd name="T8" fmla="*/ 0 w 2419"/>
                <a:gd name="T9" fmla="*/ 75 h 148"/>
                <a:gd name="T10" fmla="*/ 0 w 2419"/>
                <a:gd name="T11" fmla="*/ 75 h 148"/>
                <a:gd name="T12" fmla="*/ 96 w 2419"/>
                <a:gd name="T13" fmla="*/ 0 h 148"/>
                <a:gd name="T14" fmla="*/ 2322 w 2419"/>
                <a:gd name="T15" fmla="*/ 0 h 148"/>
                <a:gd name="T16" fmla="*/ 2418 w 2419"/>
                <a:gd name="T17" fmla="*/ 7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148">
                  <a:moveTo>
                    <a:pt x="2418" y="75"/>
                  </a:moveTo>
                  <a:lnTo>
                    <a:pt x="2418" y="75"/>
                  </a:lnTo>
                  <a:cubicBezTo>
                    <a:pt x="2418" y="118"/>
                    <a:pt x="2375" y="147"/>
                    <a:pt x="2322" y="147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43" y="147"/>
                    <a:pt x="0" y="118"/>
                    <a:pt x="0" y="75"/>
                  </a:cubicBezTo>
                  <a:lnTo>
                    <a:pt x="0" y="75"/>
                  </a:lnTo>
                  <a:cubicBezTo>
                    <a:pt x="0" y="29"/>
                    <a:pt x="43" y="0"/>
                    <a:pt x="96" y="0"/>
                  </a:cubicBezTo>
                  <a:cubicBezTo>
                    <a:pt x="2322" y="0"/>
                    <a:pt x="2322" y="0"/>
                    <a:pt x="2322" y="0"/>
                  </a:cubicBezTo>
                  <a:cubicBezTo>
                    <a:pt x="2375" y="0"/>
                    <a:pt x="2418" y="29"/>
                    <a:pt x="2418" y="75"/>
                  </a:cubicBezTo>
                </a:path>
              </a:pathLst>
            </a:custGeom>
            <a:solidFill>
              <a:srgbClr val="FFF9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172"/>
            <p:cNvSpPr>
              <a:spLocks noChangeArrowheads="1"/>
            </p:cNvSpPr>
            <p:nvPr/>
          </p:nvSpPr>
          <p:spPr bwMode="auto">
            <a:xfrm>
              <a:off x="16644381" y="9901952"/>
              <a:ext cx="2318785" cy="160777"/>
            </a:xfrm>
            <a:custGeom>
              <a:avLst/>
              <a:gdLst>
                <a:gd name="T0" fmla="*/ 2418 w 2419"/>
                <a:gd name="T1" fmla="*/ 86 h 173"/>
                <a:gd name="T2" fmla="*/ 2418 w 2419"/>
                <a:gd name="T3" fmla="*/ 86 h 173"/>
                <a:gd name="T4" fmla="*/ 2322 w 2419"/>
                <a:gd name="T5" fmla="*/ 172 h 173"/>
                <a:gd name="T6" fmla="*/ 96 w 2419"/>
                <a:gd name="T7" fmla="*/ 172 h 173"/>
                <a:gd name="T8" fmla="*/ 0 w 2419"/>
                <a:gd name="T9" fmla="*/ 86 h 173"/>
                <a:gd name="T10" fmla="*/ 0 w 2419"/>
                <a:gd name="T11" fmla="*/ 86 h 173"/>
                <a:gd name="T12" fmla="*/ 96 w 2419"/>
                <a:gd name="T13" fmla="*/ 0 h 173"/>
                <a:gd name="T14" fmla="*/ 2322 w 2419"/>
                <a:gd name="T15" fmla="*/ 0 h 173"/>
                <a:gd name="T16" fmla="*/ 2418 w 2419"/>
                <a:gd name="T17" fmla="*/ 8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173">
                  <a:moveTo>
                    <a:pt x="2418" y="86"/>
                  </a:moveTo>
                  <a:lnTo>
                    <a:pt x="2418" y="86"/>
                  </a:lnTo>
                  <a:cubicBezTo>
                    <a:pt x="2418" y="132"/>
                    <a:pt x="2375" y="172"/>
                    <a:pt x="2322" y="172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43" y="172"/>
                    <a:pt x="0" y="132"/>
                    <a:pt x="0" y="86"/>
                  </a:cubicBezTo>
                  <a:lnTo>
                    <a:pt x="0" y="86"/>
                  </a:lnTo>
                  <a:cubicBezTo>
                    <a:pt x="0" y="40"/>
                    <a:pt x="43" y="0"/>
                    <a:pt x="96" y="0"/>
                  </a:cubicBezTo>
                  <a:cubicBezTo>
                    <a:pt x="2322" y="0"/>
                    <a:pt x="2322" y="0"/>
                    <a:pt x="2322" y="0"/>
                  </a:cubicBezTo>
                  <a:cubicBezTo>
                    <a:pt x="2375" y="0"/>
                    <a:pt x="2418" y="40"/>
                    <a:pt x="2418" y="86"/>
                  </a:cubicBezTo>
                </a:path>
              </a:pathLst>
            </a:custGeom>
            <a:solidFill>
              <a:srgbClr val="FFF9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173"/>
            <p:cNvSpPr>
              <a:spLocks noChangeArrowheads="1"/>
            </p:cNvSpPr>
            <p:nvPr/>
          </p:nvSpPr>
          <p:spPr bwMode="auto">
            <a:xfrm>
              <a:off x="16648612" y="10206581"/>
              <a:ext cx="2310322" cy="139622"/>
            </a:xfrm>
            <a:custGeom>
              <a:avLst/>
              <a:gdLst>
                <a:gd name="T0" fmla="*/ 2413 w 2414"/>
                <a:gd name="T1" fmla="*/ 75 h 148"/>
                <a:gd name="T2" fmla="*/ 2413 w 2414"/>
                <a:gd name="T3" fmla="*/ 75 h 148"/>
                <a:gd name="T4" fmla="*/ 2319 w 2414"/>
                <a:gd name="T5" fmla="*/ 147 h 148"/>
                <a:gd name="T6" fmla="*/ 97 w 2414"/>
                <a:gd name="T7" fmla="*/ 147 h 148"/>
                <a:gd name="T8" fmla="*/ 0 w 2414"/>
                <a:gd name="T9" fmla="*/ 75 h 148"/>
                <a:gd name="T10" fmla="*/ 0 w 2414"/>
                <a:gd name="T11" fmla="*/ 75 h 148"/>
                <a:gd name="T12" fmla="*/ 97 w 2414"/>
                <a:gd name="T13" fmla="*/ 0 h 148"/>
                <a:gd name="T14" fmla="*/ 2319 w 2414"/>
                <a:gd name="T15" fmla="*/ 0 h 148"/>
                <a:gd name="T16" fmla="*/ 2413 w 2414"/>
                <a:gd name="T17" fmla="*/ 7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4" h="148">
                  <a:moveTo>
                    <a:pt x="2413" y="75"/>
                  </a:moveTo>
                  <a:lnTo>
                    <a:pt x="2413" y="75"/>
                  </a:lnTo>
                  <a:cubicBezTo>
                    <a:pt x="2413" y="118"/>
                    <a:pt x="2370" y="147"/>
                    <a:pt x="2319" y="147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43" y="147"/>
                    <a:pt x="0" y="118"/>
                    <a:pt x="0" y="75"/>
                  </a:cubicBezTo>
                  <a:lnTo>
                    <a:pt x="0" y="75"/>
                  </a:lnTo>
                  <a:cubicBezTo>
                    <a:pt x="0" y="30"/>
                    <a:pt x="43" y="0"/>
                    <a:pt x="97" y="0"/>
                  </a:cubicBezTo>
                  <a:cubicBezTo>
                    <a:pt x="2319" y="0"/>
                    <a:pt x="2319" y="0"/>
                    <a:pt x="2319" y="0"/>
                  </a:cubicBezTo>
                  <a:cubicBezTo>
                    <a:pt x="2370" y="0"/>
                    <a:pt x="2413" y="30"/>
                    <a:pt x="2413" y="75"/>
                  </a:cubicBezTo>
                </a:path>
              </a:pathLst>
            </a:custGeom>
            <a:solidFill>
              <a:srgbClr val="FFF9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174"/>
            <p:cNvSpPr>
              <a:spLocks noChangeArrowheads="1"/>
            </p:cNvSpPr>
            <p:nvPr/>
          </p:nvSpPr>
          <p:spPr bwMode="auto">
            <a:xfrm>
              <a:off x="16648612" y="10460440"/>
              <a:ext cx="2310322" cy="160777"/>
            </a:xfrm>
            <a:custGeom>
              <a:avLst/>
              <a:gdLst>
                <a:gd name="T0" fmla="*/ 2413 w 2414"/>
                <a:gd name="T1" fmla="*/ 86 h 173"/>
                <a:gd name="T2" fmla="*/ 2413 w 2414"/>
                <a:gd name="T3" fmla="*/ 86 h 173"/>
                <a:gd name="T4" fmla="*/ 2319 w 2414"/>
                <a:gd name="T5" fmla="*/ 172 h 173"/>
                <a:gd name="T6" fmla="*/ 97 w 2414"/>
                <a:gd name="T7" fmla="*/ 172 h 173"/>
                <a:gd name="T8" fmla="*/ 0 w 2414"/>
                <a:gd name="T9" fmla="*/ 86 h 173"/>
                <a:gd name="T10" fmla="*/ 0 w 2414"/>
                <a:gd name="T11" fmla="*/ 86 h 173"/>
                <a:gd name="T12" fmla="*/ 97 w 2414"/>
                <a:gd name="T13" fmla="*/ 0 h 173"/>
                <a:gd name="T14" fmla="*/ 2319 w 2414"/>
                <a:gd name="T15" fmla="*/ 0 h 173"/>
                <a:gd name="T16" fmla="*/ 2413 w 2414"/>
                <a:gd name="T17" fmla="*/ 8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4" h="173">
                  <a:moveTo>
                    <a:pt x="2413" y="86"/>
                  </a:moveTo>
                  <a:lnTo>
                    <a:pt x="2413" y="86"/>
                  </a:lnTo>
                  <a:cubicBezTo>
                    <a:pt x="2413" y="132"/>
                    <a:pt x="2370" y="172"/>
                    <a:pt x="2319" y="172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43" y="172"/>
                    <a:pt x="0" y="132"/>
                    <a:pt x="0" y="86"/>
                  </a:cubicBezTo>
                  <a:lnTo>
                    <a:pt x="0" y="86"/>
                  </a:lnTo>
                  <a:cubicBezTo>
                    <a:pt x="0" y="43"/>
                    <a:pt x="43" y="0"/>
                    <a:pt x="97" y="0"/>
                  </a:cubicBezTo>
                  <a:cubicBezTo>
                    <a:pt x="2319" y="0"/>
                    <a:pt x="2319" y="0"/>
                    <a:pt x="2319" y="0"/>
                  </a:cubicBezTo>
                  <a:cubicBezTo>
                    <a:pt x="2370" y="0"/>
                    <a:pt x="2413" y="43"/>
                    <a:pt x="2413" y="86"/>
                  </a:cubicBezTo>
                </a:path>
              </a:pathLst>
            </a:custGeom>
            <a:solidFill>
              <a:srgbClr val="FFF9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175"/>
            <p:cNvSpPr>
              <a:spLocks noChangeArrowheads="1"/>
            </p:cNvSpPr>
            <p:nvPr/>
          </p:nvSpPr>
          <p:spPr bwMode="auto">
            <a:xfrm>
              <a:off x="17253697" y="10947001"/>
              <a:ext cx="1138236" cy="380787"/>
            </a:xfrm>
            <a:custGeom>
              <a:avLst/>
              <a:gdLst>
                <a:gd name="T0" fmla="*/ 8 w 1191"/>
                <a:gd name="T1" fmla="*/ 8 h 402"/>
                <a:gd name="T2" fmla="*/ 8 w 1191"/>
                <a:gd name="T3" fmla="*/ 8 h 402"/>
                <a:gd name="T4" fmla="*/ 1190 w 1191"/>
                <a:gd name="T5" fmla="*/ 0 h 402"/>
                <a:gd name="T6" fmla="*/ 626 w 1191"/>
                <a:gd name="T7" fmla="*/ 391 h 402"/>
                <a:gd name="T8" fmla="*/ 8 w 1191"/>
                <a:gd name="T9" fmla="*/ 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402">
                  <a:moveTo>
                    <a:pt x="8" y="8"/>
                  </a:moveTo>
                  <a:lnTo>
                    <a:pt x="8" y="8"/>
                  </a:lnTo>
                  <a:cubicBezTo>
                    <a:pt x="0" y="0"/>
                    <a:pt x="679" y="107"/>
                    <a:pt x="1190" y="0"/>
                  </a:cubicBezTo>
                  <a:cubicBezTo>
                    <a:pt x="1190" y="0"/>
                    <a:pt x="784" y="377"/>
                    <a:pt x="626" y="391"/>
                  </a:cubicBezTo>
                  <a:cubicBezTo>
                    <a:pt x="468" y="401"/>
                    <a:pt x="136" y="105"/>
                    <a:pt x="8" y="8"/>
                  </a:cubicBezTo>
                </a:path>
              </a:pathLst>
            </a:custGeom>
            <a:solidFill>
              <a:srgbClr val="4E4E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6331260" y="7824547"/>
              <a:ext cx="1163624" cy="1180440"/>
              <a:chOff x="16331260" y="7824547"/>
              <a:chExt cx="1163624" cy="1180440"/>
            </a:xfrm>
            <a:solidFill>
              <a:schemeClr val="accent5"/>
            </a:solidFill>
          </p:grpSpPr>
          <p:sp>
            <p:nvSpPr>
              <p:cNvPr id="164" name="Freeform 176"/>
              <p:cNvSpPr>
                <a:spLocks noChangeArrowheads="1"/>
              </p:cNvSpPr>
              <p:nvPr/>
            </p:nvSpPr>
            <p:spPr bwMode="auto">
              <a:xfrm>
                <a:off x="16572448" y="8074174"/>
                <a:ext cx="689712" cy="689648"/>
              </a:xfrm>
              <a:custGeom>
                <a:avLst/>
                <a:gdLst>
                  <a:gd name="T0" fmla="*/ 361 w 723"/>
                  <a:gd name="T1" fmla="*/ 0 h 724"/>
                  <a:gd name="T2" fmla="*/ 361 w 723"/>
                  <a:gd name="T3" fmla="*/ 0 h 724"/>
                  <a:gd name="T4" fmla="*/ 0 w 723"/>
                  <a:gd name="T5" fmla="*/ 361 h 724"/>
                  <a:gd name="T6" fmla="*/ 361 w 723"/>
                  <a:gd name="T7" fmla="*/ 723 h 724"/>
                  <a:gd name="T8" fmla="*/ 722 w 723"/>
                  <a:gd name="T9" fmla="*/ 361 h 724"/>
                  <a:gd name="T10" fmla="*/ 361 w 723"/>
                  <a:gd name="T1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3" h="724">
                    <a:moveTo>
                      <a:pt x="361" y="0"/>
                    </a:moveTo>
                    <a:lnTo>
                      <a:pt x="361" y="0"/>
                    </a:lnTo>
                    <a:cubicBezTo>
                      <a:pt x="160" y="0"/>
                      <a:pt x="0" y="161"/>
                      <a:pt x="0" y="361"/>
                    </a:cubicBezTo>
                    <a:cubicBezTo>
                      <a:pt x="0" y="559"/>
                      <a:pt x="160" y="723"/>
                      <a:pt x="361" y="723"/>
                    </a:cubicBezTo>
                    <a:cubicBezTo>
                      <a:pt x="559" y="723"/>
                      <a:pt x="722" y="559"/>
                      <a:pt x="722" y="361"/>
                    </a:cubicBezTo>
                    <a:cubicBezTo>
                      <a:pt x="722" y="161"/>
                      <a:pt x="559" y="0"/>
                      <a:pt x="3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5" name="Freeform 177"/>
              <p:cNvSpPr>
                <a:spLocks noChangeArrowheads="1"/>
              </p:cNvSpPr>
              <p:nvPr/>
            </p:nvSpPr>
            <p:spPr bwMode="auto">
              <a:xfrm>
                <a:off x="16331260" y="7824547"/>
                <a:ext cx="1163624" cy="1180440"/>
              </a:xfrm>
              <a:custGeom>
                <a:avLst/>
                <a:gdLst>
                  <a:gd name="T0" fmla="*/ 746 w 1215"/>
                  <a:gd name="T1" fmla="*/ 137 h 1235"/>
                  <a:gd name="T2" fmla="*/ 668 w 1215"/>
                  <a:gd name="T3" fmla="*/ 118 h 1235"/>
                  <a:gd name="T4" fmla="*/ 513 w 1215"/>
                  <a:gd name="T5" fmla="*/ 9 h 1235"/>
                  <a:gd name="T6" fmla="*/ 422 w 1215"/>
                  <a:gd name="T7" fmla="*/ 158 h 1235"/>
                  <a:gd name="T8" fmla="*/ 339 w 1215"/>
                  <a:gd name="T9" fmla="*/ 67 h 1235"/>
                  <a:gd name="T10" fmla="*/ 281 w 1215"/>
                  <a:gd name="T11" fmla="*/ 249 h 1235"/>
                  <a:gd name="T12" fmla="*/ 222 w 1215"/>
                  <a:gd name="T13" fmla="*/ 305 h 1235"/>
                  <a:gd name="T14" fmla="*/ 48 w 1215"/>
                  <a:gd name="T15" fmla="*/ 375 h 1235"/>
                  <a:gd name="T16" fmla="*/ 123 w 1215"/>
                  <a:gd name="T17" fmla="*/ 535 h 1235"/>
                  <a:gd name="T18" fmla="*/ 0 w 1215"/>
                  <a:gd name="T19" fmla="*/ 554 h 1235"/>
                  <a:gd name="T20" fmla="*/ 123 w 1215"/>
                  <a:gd name="T21" fmla="*/ 701 h 1235"/>
                  <a:gd name="T22" fmla="*/ 149 w 1215"/>
                  <a:gd name="T23" fmla="*/ 806 h 1235"/>
                  <a:gd name="T24" fmla="*/ 125 w 1215"/>
                  <a:gd name="T25" fmla="*/ 990 h 1235"/>
                  <a:gd name="T26" fmla="*/ 332 w 1215"/>
                  <a:gd name="T27" fmla="*/ 1027 h 1235"/>
                  <a:gd name="T28" fmla="*/ 299 w 1215"/>
                  <a:gd name="T29" fmla="*/ 1148 h 1235"/>
                  <a:gd name="T30" fmla="*/ 484 w 1215"/>
                  <a:gd name="T31" fmla="*/ 1100 h 1235"/>
                  <a:gd name="T32" fmla="*/ 564 w 1215"/>
                  <a:gd name="T33" fmla="*/ 1113 h 1235"/>
                  <a:gd name="T34" fmla="*/ 591 w 1215"/>
                  <a:gd name="T35" fmla="*/ 1234 h 1235"/>
                  <a:gd name="T36" fmla="*/ 733 w 1215"/>
                  <a:gd name="T37" fmla="*/ 1102 h 1235"/>
                  <a:gd name="T38" fmla="*/ 807 w 1215"/>
                  <a:gd name="T39" fmla="*/ 1076 h 1235"/>
                  <a:gd name="T40" fmla="*/ 891 w 1215"/>
                  <a:gd name="T41" fmla="*/ 1170 h 1235"/>
                  <a:gd name="T42" fmla="*/ 949 w 1215"/>
                  <a:gd name="T43" fmla="*/ 987 h 1235"/>
                  <a:gd name="T44" fmla="*/ 1003 w 1215"/>
                  <a:gd name="T45" fmla="*/ 926 h 1235"/>
                  <a:gd name="T46" fmla="*/ 1123 w 1215"/>
                  <a:gd name="T47" fmla="*/ 969 h 1235"/>
                  <a:gd name="T48" fmla="*/ 1086 w 1215"/>
                  <a:gd name="T49" fmla="*/ 779 h 1235"/>
                  <a:gd name="T50" fmla="*/ 1105 w 1215"/>
                  <a:gd name="T51" fmla="*/ 691 h 1235"/>
                  <a:gd name="T52" fmla="*/ 1214 w 1215"/>
                  <a:gd name="T53" fmla="*/ 682 h 1235"/>
                  <a:gd name="T54" fmla="*/ 1099 w 1215"/>
                  <a:gd name="T55" fmla="*/ 533 h 1235"/>
                  <a:gd name="T56" fmla="*/ 1075 w 1215"/>
                  <a:gd name="T57" fmla="*/ 434 h 1235"/>
                  <a:gd name="T58" fmla="*/ 1171 w 1215"/>
                  <a:gd name="T59" fmla="*/ 351 h 1235"/>
                  <a:gd name="T60" fmla="*/ 990 w 1215"/>
                  <a:gd name="T61" fmla="*/ 289 h 1235"/>
                  <a:gd name="T62" fmla="*/ 899 w 1215"/>
                  <a:gd name="T63" fmla="*/ 209 h 1235"/>
                  <a:gd name="T64" fmla="*/ 933 w 1215"/>
                  <a:gd name="T65" fmla="*/ 89 h 1235"/>
                  <a:gd name="T66" fmla="*/ 746 w 1215"/>
                  <a:gd name="T67" fmla="*/ 137 h 1235"/>
                  <a:gd name="T68" fmla="*/ 1027 w 1215"/>
                  <a:gd name="T69" fmla="*/ 618 h 1235"/>
                  <a:gd name="T70" fmla="*/ 200 w 1215"/>
                  <a:gd name="T71" fmla="*/ 618 h 1235"/>
                  <a:gd name="T72" fmla="*/ 1027 w 1215"/>
                  <a:gd name="T73" fmla="*/ 618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5" h="1235">
                    <a:moveTo>
                      <a:pt x="746" y="137"/>
                    </a:moveTo>
                    <a:lnTo>
                      <a:pt x="746" y="137"/>
                    </a:lnTo>
                    <a:cubicBezTo>
                      <a:pt x="719" y="132"/>
                      <a:pt x="695" y="126"/>
                      <a:pt x="668" y="121"/>
                    </a:cubicBezTo>
                    <a:cubicBezTo>
                      <a:pt x="668" y="118"/>
                      <a:pt x="668" y="118"/>
                      <a:pt x="668" y="118"/>
                    </a:cubicBezTo>
                    <a:cubicBezTo>
                      <a:pt x="639" y="0"/>
                      <a:pt x="639" y="0"/>
                      <a:pt x="639" y="0"/>
                    </a:cubicBezTo>
                    <a:cubicBezTo>
                      <a:pt x="513" y="9"/>
                      <a:pt x="513" y="9"/>
                      <a:pt x="513" y="9"/>
                    </a:cubicBezTo>
                    <a:cubicBezTo>
                      <a:pt x="500" y="134"/>
                      <a:pt x="500" y="134"/>
                      <a:pt x="500" y="134"/>
                    </a:cubicBezTo>
                    <a:cubicBezTo>
                      <a:pt x="473" y="139"/>
                      <a:pt x="447" y="148"/>
                      <a:pt x="422" y="158"/>
                    </a:cubicBezTo>
                    <a:cubicBezTo>
                      <a:pt x="420" y="155"/>
                      <a:pt x="420" y="155"/>
                      <a:pt x="420" y="155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235" y="134"/>
                      <a:pt x="235" y="134"/>
                      <a:pt x="235" y="134"/>
                    </a:cubicBezTo>
                    <a:cubicBezTo>
                      <a:pt x="281" y="249"/>
                      <a:pt x="281" y="249"/>
                      <a:pt x="281" y="249"/>
                    </a:cubicBezTo>
                    <a:cubicBezTo>
                      <a:pt x="259" y="265"/>
                      <a:pt x="241" y="287"/>
                      <a:pt x="224" y="308"/>
                    </a:cubicBezTo>
                    <a:cubicBezTo>
                      <a:pt x="222" y="305"/>
                      <a:pt x="222" y="305"/>
                      <a:pt x="222" y="305"/>
                    </a:cubicBezTo>
                    <a:cubicBezTo>
                      <a:pt x="109" y="268"/>
                      <a:pt x="109" y="268"/>
                      <a:pt x="109" y="268"/>
                    </a:cubicBezTo>
                    <a:cubicBezTo>
                      <a:pt x="48" y="375"/>
                      <a:pt x="48" y="375"/>
                      <a:pt x="48" y="375"/>
                    </a:cubicBezTo>
                    <a:cubicBezTo>
                      <a:pt x="144" y="455"/>
                      <a:pt x="144" y="455"/>
                      <a:pt x="144" y="455"/>
                    </a:cubicBezTo>
                    <a:cubicBezTo>
                      <a:pt x="134" y="482"/>
                      <a:pt x="128" y="498"/>
                      <a:pt x="123" y="535"/>
                    </a:cubicBezTo>
                    <a:cubicBezTo>
                      <a:pt x="120" y="535"/>
                      <a:pt x="120" y="535"/>
                      <a:pt x="120" y="535"/>
                    </a:cubicBezTo>
                    <a:cubicBezTo>
                      <a:pt x="0" y="554"/>
                      <a:pt x="0" y="554"/>
                      <a:pt x="0" y="554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123" y="701"/>
                      <a:pt x="123" y="701"/>
                      <a:pt x="123" y="701"/>
                    </a:cubicBezTo>
                    <a:cubicBezTo>
                      <a:pt x="128" y="736"/>
                      <a:pt x="139" y="771"/>
                      <a:pt x="152" y="803"/>
                    </a:cubicBezTo>
                    <a:cubicBezTo>
                      <a:pt x="149" y="806"/>
                      <a:pt x="149" y="806"/>
                      <a:pt x="149" y="806"/>
                    </a:cubicBezTo>
                    <a:cubicBezTo>
                      <a:pt x="59" y="886"/>
                      <a:pt x="59" y="886"/>
                      <a:pt x="59" y="886"/>
                    </a:cubicBezTo>
                    <a:cubicBezTo>
                      <a:pt x="125" y="990"/>
                      <a:pt x="125" y="990"/>
                      <a:pt x="125" y="990"/>
                    </a:cubicBezTo>
                    <a:cubicBezTo>
                      <a:pt x="241" y="947"/>
                      <a:pt x="241" y="947"/>
                      <a:pt x="241" y="947"/>
                    </a:cubicBezTo>
                    <a:cubicBezTo>
                      <a:pt x="267" y="977"/>
                      <a:pt x="297" y="1003"/>
                      <a:pt x="332" y="1027"/>
                    </a:cubicBezTo>
                    <a:cubicBezTo>
                      <a:pt x="329" y="1030"/>
                      <a:pt x="329" y="1030"/>
                      <a:pt x="329" y="1030"/>
                    </a:cubicBezTo>
                    <a:cubicBezTo>
                      <a:pt x="299" y="1148"/>
                      <a:pt x="299" y="1148"/>
                      <a:pt x="299" y="1148"/>
                    </a:cubicBezTo>
                    <a:cubicBezTo>
                      <a:pt x="412" y="1199"/>
                      <a:pt x="412" y="1199"/>
                      <a:pt x="412" y="1199"/>
                    </a:cubicBezTo>
                    <a:cubicBezTo>
                      <a:pt x="484" y="1100"/>
                      <a:pt x="484" y="1100"/>
                      <a:pt x="484" y="1100"/>
                    </a:cubicBezTo>
                    <a:cubicBezTo>
                      <a:pt x="484" y="1097"/>
                      <a:pt x="484" y="1097"/>
                      <a:pt x="484" y="1097"/>
                    </a:cubicBezTo>
                    <a:cubicBezTo>
                      <a:pt x="511" y="1105"/>
                      <a:pt x="537" y="1111"/>
                      <a:pt x="564" y="1113"/>
                    </a:cubicBezTo>
                    <a:cubicBezTo>
                      <a:pt x="564" y="1116"/>
                      <a:pt x="564" y="1116"/>
                      <a:pt x="564" y="1116"/>
                    </a:cubicBezTo>
                    <a:cubicBezTo>
                      <a:pt x="591" y="1234"/>
                      <a:pt x="591" y="1234"/>
                      <a:pt x="591" y="1234"/>
                    </a:cubicBezTo>
                    <a:cubicBezTo>
                      <a:pt x="717" y="1226"/>
                      <a:pt x="717" y="1226"/>
                      <a:pt x="717" y="1226"/>
                    </a:cubicBezTo>
                    <a:cubicBezTo>
                      <a:pt x="733" y="1102"/>
                      <a:pt x="733" y="1102"/>
                      <a:pt x="733" y="1102"/>
                    </a:cubicBezTo>
                    <a:lnTo>
                      <a:pt x="733" y="1102"/>
                    </a:lnTo>
                    <a:cubicBezTo>
                      <a:pt x="757" y="1095"/>
                      <a:pt x="783" y="1086"/>
                      <a:pt x="807" y="1076"/>
                    </a:cubicBezTo>
                    <a:cubicBezTo>
                      <a:pt x="810" y="1081"/>
                      <a:pt x="810" y="1081"/>
                      <a:pt x="810" y="1081"/>
                    </a:cubicBezTo>
                    <a:cubicBezTo>
                      <a:pt x="891" y="1170"/>
                      <a:pt x="891" y="1170"/>
                      <a:pt x="891" y="1170"/>
                    </a:cubicBezTo>
                    <a:cubicBezTo>
                      <a:pt x="995" y="1102"/>
                      <a:pt x="995" y="1102"/>
                      <a:pt x="995" y="1102"/>
                    </a:cubicBezTo>
                    <a:cubicBezTo>
                      <a:pt x="949" y="987"/>
                      <a:pt x="949" y="987"/>
                      <a:pt x="949" y="987"/>
                    </a:cubicBezTo>
                    <a:cubicBezTo>
                      <a:pt x="949" y="985"/>
                      <a:pt x="949" y="985"/>
                      <a:pt x="949" y="985"/>
                    </a:cubicBezTo>
                    <a:cubicBezTo>
                      <a:pt x="968" y="966"/>
                      <a:pt x="987" y="947"/>
                      <a:pt x="1003" y="926"/>
                    </a:cubicBezTo>
                    <a:cubicBezTo>
                      <a:pt x="1008" y="929"/>
                      <a:pt x="1008" y="929"/>
                      <a:pt x="1008" y="929"/>
                    </a:cubicBezTo>
                    <a:cubicBezTo>
                      <a:pt x="1123" y="969"/>
                      <a:pt x="1123" y="969"/>
                      <a:pt x="1123" y="969"/>
                    </a:cubicBezTo>
                    <a:cubicBezTo>
                      <a:pt x="1182" y="859"/>
                      <a:pt x="1182" y="859"/>
                      <a:pt x="1182" y="859"/>
                    </a:cubicBezTo>
                    <a:cubicBezTo>
                      <a:pt x="1086" y="779"/>
                      <a:pt x="1086" y="779"/>
                      <a:pt x="1086" y="779"/>
                    </a:cubicBezTo>
                    <a:cubicBezTo>
                      <a:pt x="1086" y="773"/>
                      <a:pt x="1086" y="773"/>
                      <a:pt x="1086" y="773"/>
                    </a:cubicBezTo>
                    <a:cubicBezTo>
                      <a:pt x="1094" y="747"/>
                      <a:pt x="1099" y="725"/>
                      <a:pt x="1105" y="691"/>
                    </a:cubicBezTo>
                    <a:cubicBezTo>
                      <a:pt x="1110" y="691"/>
                      <a:pt x="1110" y="691"/>
                      <a:pt x="1110" y="691"/>
                    </a:cubicBezTo>
                    <a:cubicBezTo>
                      <a:pt x="1214" y="682"/>
                      <a:pt x="1214" y="682"/>
                      <a:pt x="1214" y="682"/>
                    </a:cubicBezTo>
                    <a:cubicBezTo>
                      <a:pt x="1214" y="557"/>
                      <a:pt x="1214" y="557"/>
                      <a:pt x="1214" y="557"/>
                    </a:cubicBezTo>
                    <a:cubicBezTo>
                      <a:pt x="1099" y="533"/>
                      <a:pt x="1099" y="533"/>
                      <a:pt x="1099" y="533"/>
                    </a:cubicBezTo>
                    <a:cubicBezTo>
                      <a:pt x="1102" y="533"/>
                      <a:pt x="1102" y="533"/>
                      <a:pt x="1102" y="533"/>
                    </a:cubicBezTo>
                    <a:cubicBezTo>
                      <a:pt x="1096" y="498"/>
                      <a:pt x="1089" y="466"/>
                      <a:pt x="1075" y="434"/>
                    </a:cubicBezTo>
                    <a:cubicBezTo>
                      <a:pt x="1080" y="431"/>
                      <a:pt x="1080" y="431"/>
                      <a:pt x="1080" y="431"/>
                    </a:cubicBezTo>
                    <a:cubicBezTo>
                      <a:pt x="1171" y="351"/>
                      <a:pt x="1171" y="351"/>
                      <a:pt x="1171" y="351"/>
                    </a:cubicBezTo>
                    <a:cubicBezTo>
                      <a:pt x="1107" y="244"/>
                      <a:pt x="1107" y="244"/>
                      <a:pt x="1107" y="244"/>
                    </a:cubicBezTo>
                    <a:cubicBezTo>
                      <a:pt x="990" y="289"/>
                      <a:pt x="990" y="289"/>
                      <a:pt x="990" y="289"/>
                    </a:cubicBezTo>
                    <a:lnTo>
                      <a:pt x="990" y="289"/>
                    </a:lnTo>
                    <a:cubicBezTo>
                      <a:pt x="963" y="260"/>
                      <a:pt x="933" y="233"/>
                      <a:pt x="899" y="209"/>
                    </a:cubicBezTo>
                    <a:cubicBezTo>
                      <a:pt x="901" y="206"/>
                      <a:pt x="901" y="206"/>
                      <a:pt x="901" y="206"/>
                    </a:cubicBezTo>
                    <a:cubicBezTo>
                      <a:pt x="933" y="89"/>
                      <a:pt x="933" y="89"/>
                      <a:pt x="933" y="89"/>
                    </a:cubicBezTo>
                    <a:cubicBezTo>
                      <a:pt x="818" y="35"/>
                      <a:pt x="818" y="35"/>
                      <a:pt x="818" y="35"/>
                    </a:cubicBezTo>
                    <a:cubicBezTo>
                      <a:pt x="746" y="137"/>
                      <a:pt x="746" y="137"/>
                      <a:pt x="746" y="137"/>
                    </a:cubicBezTo>
                    <a:close/>
                    <a:moveTo>
                      <a:pt x="1027" y="618"/>
                    </a:moveTo>
                    <a:lnTo>
                      <a:pt x="1027" y="618"/>
                    </a:lnTo>
                    <a:cubicBezTo>
                      <a:pt x="1027" y="846"/>
                      <a:pt x="842" y="1030"/>
                      <a:pt x="615" y="1030"/>
                    </a:cubicBezTo>
                    <a:cubicBezTo>
                      <a:pt x="385" y="1030"/>
                      <a:pt x="200" y="846"/>
                      <a:pt x="200" y="618"/>
                    </a:cubicBezTo>
                    <a:cubicBezTo>
                      <a:pt x="200" y="388"/>
                      <a:pt x="385" y="204"/>
                      <a:pt x="615" y="204"/>
                    </a:cubicBezTo>
                    <a:cubicBezTo>
                      <a:pt x="842" y="204"/>
                      <a:pt x="1027" y="388"/>
                      <a:pt x="1027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17545661" y="8480347"/>
              <a:ext cx="588159" cy="600797"/>
              <a:chOff x="17545661" y="8480347"/>
              <a:chExt cx="588159" cy="600797"/>
            </a:xfrm>
            <a:solidFill>
              <a:schemeClr val="accent1"/>
            </a:solidFill>
          </p:grpSpPr>
          <p:sp>
            <p:nvSpPr>
              <p:cNvPr id="162" name="Freeform 180"/>
              <p:cNvSpPr>
                <a:spLocks noChangeArrowheads="1"/>
              </p:cNvSpPr>
              <p:nvPr/>
            </p:nvSpPr>
            <p:spPr bwMode="auto">
              <a:xfrm>
                <a:off x="17668370" y="8603045"/>
                <a:ext cx="351203" cy="351170"/>
              </a:xfrm>
              <a:custGeom>
                <a:avLst/>
                <a:gdLst>
                  <a:gd name="T0" fmla="*/ 184 w 370"/>
                  <a:gd name="T1" fmla="*/ 0 h 370"/>
                  <a:gd name="T2" fmla="*/ 184 w 370"/>
                  <a:gd name="T3" fmla="*/ 0 h 370"/>
                  <a:gd name="T4" fmla="*/ 0 w 370"/>
                  <a:gd name="T5" fmla="*/ 185 h 370"/>
                  <a:gd name="T6" fmla="*/ 184 w 370"/>
                  <a:gd name="T7" fmla="*/ 369 h 370"/>
                  <a:gd name="T8" fmla="*/ 369 w 370"/>
                  <a:gd name="T9" fmla="*/ 185 h 370"/>
                  <a:gd name="T10" fmla="*/ 184 w 370"/>
                  <a:gd name="T1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0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3"/>
                      <a:pt x="0" y="185"/>
                    </a:cubicBezTo>
                    <a:cubicBezTo>
                      <a:pt x="0" y="286"/>
                      <a:pt x="83" y="369"/>
                      <a:pt x="184" y="369"/>
                    </a:cubicBezTo>
                    <a:cubicBezTo>
                      <a:pt x="286" y="369"/>
                      <a:pt x="369" y="286"/>
                      <a:pt x="369" y="185"/>
                    </a:cubicBezTo>
                    <a:cubicBezTo>
                      <a:pt x="369" y="83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" name="Freeform 181"/>
              <p:cNvSpPr>
                <a:spLocks noChangeArrowheads="1"/>
              </p:cNvSpPr>
              <p:nvPr/>
            </p:nvSpPr>
            <p:spPr bwMode="auto">
              <a:xfrm>
                <a:off x="17545661" y="8480347"/>
                <a:ext cx="588159" cy="600797"/>
              </a:xfrm>
              <a:custGeom>
                <a:avLst/>
                <a:gdLst>
                  <a:gd name="T0" fmla="*/ 380 w 619"/>
                  <a:gd name="T1" fmla="*/ 70 h 630"/>
                  <a:gd name="T2" fmla="*/ 340 w 619"/>
                  <a:gd name="T3" fmla="*/ 60 h 630"/>
                  <a:gd name="T4" fmla="*/ 262 w 619"/>
                  <a:gd name="T5" fmla="*/ 3 h 630"/>
                  <a:gd name="T6" fmla="*/ 214 w 619"/>
                  <a:gd name="T7" fmla="*/ 78 h 630"/>
                  <a:gd name="T8" fmla="*/ 171 w 619"/>
                  <a:gd name="T9" fmla="*/ 33 h 630"/>
                  <a:gd name="T10" fmla="*/ 141 w 619"/>
                  <a:gd name="T11" fmla="*/ 126 h 630"/>
                  <a:gd name="T12" fmla="*/ 112 w 619"/>
                  <a:gd name="T13" fmla="*/ 156 h 630"/>
                  <a:gd name="T14" fmla="*/ 24 w 619"/>
                  <a:gd name="T15" fmla="*/ 190 h 630"/>
                  <a:gd name="T16" fmla="*/ 61 w 619"/>
                  <a:gd name="T17" fmla="*/ 271 h 630"/>
                  <a:gd name="T18" fmla="*/ 0 w 619"/>
                  <a:gd name="T19" fmla="*/ 281 h 630"/>
                  <a:gd name="T20" fmla="*/ 61 w 619"/>
                  <a:gd name="T21" fmla="*/ 356 h 630"/>
                  <a:gd name="T22" fmla="*/ 75 w 619"/>
                  <a:gd name="T23" fmla="*/ 410 h 630"/>
                  <a:gd name="T24" fmla="*/ 61 w 619"/>
                  <a:gd name="T25" fmla="*/ 503 h 630"/>
                  <a:gd name="T26" fmla="*/ 168 w 619"/>
                  <a:gd name="T27" fmla="*/ 525 h 630"/>
                  <a:gd name="T28" fmla="*/ 150 w 619"/>
                  <a:gd name="T29" fmla="*/ 584 h 630"/>
                  <a:gd name="T30" fmla="*/ 246 w 619"/>
                  <a:gd name="T31" fmla="*/ 559 h 630"/>
                  <a:gd name="T32" fmla="*/ 286 w 619"/>
                  <a:gd name="T33" fmla="*/ 568 h 630"/>
                  <a:gd name="T34" fmla="*/ 299 w 619"/>
                  <a:gd name="T35" fmla="*/ 629 h 630"/>
                  <a:gd name="T36" fmla="*/ 371 w 619"/>
                  <a:gd name="T37" fmla="*/ 562 h 630"/>
                  <a:gd name="T38" fmla="*/ 411 w 619"/>
                  <a:gd name="T39" fmla="*/ 549 h 630"/>
                  <a:gd name="T40" fmla="*/ 454 w 619"/>
                  <a:gd name="T41" fmla="*/ 597 h 630"/>
                  <a:gd name="T42" fmla="*/ 484 w 619"/>
                  <a:gd name="T43" fmla="*/ 503 h 630"/>
                  <a:gd name="T44" fmla="*/ 511 w 619"/>
                  <a:gd name="T45" fmla="*/ 471 h 630"/>
                  <a:gd name="T46" fmla="*/ 572 w 619"/>
                  <a:gd name="T47" fmla="*/ 493 h 630"/>
                  <a:gd name="T48" fmla="*/ 553 w 619"/>
                  <a:gd name="T49" fmla="*/ 396 h 630"/>
                  <a:gd name="T50" fmla="*/ 561 w 619"/>
                  <a:gd name="T51" fmla="*/ 351 h 630"/>
                  <a:gd name="T52" fmla="*/ 618 w 619"/>
                  <a:gd name="T53" fmla="*/ 345 h 630"/>
                  <a:gd name="T54" fmla="*/ 559 w 619"/>
                  <a:gd name="T55" fmla="*/ 271 h 630"/>
                  <a:gd name="T56" fmla="*/ 548 w 619"/>
                  <a:gd name="T57" fmla="*/ 220 h 630"/>
                  <a:gd name="T58" fmla="*/ 596 w 619"/>
                  <a:gd name="T59" fmla="*/ 177 h 630"/>
                  <a:gd name="T60" fmla="*/ 502 w 619"/>
                  <a:gd name="T61" fmla="*/ 145 h 630"/>
                  <a:gd name="T62" fmla="*/ 457 w 619"/>
                  <a:gd name="T63" fmla="*/ 105 h 630"/>
                  <a:gd name="T64" fmla="*/ 473 w 619"/>
                  <a:gd name="T65" fmla="*/ 43 h 630"/>
                  <a:gd name="T66" fmla="*/ 380 w 619"/>
                  <a:gd name="T67" fmla="*/ 70 h 630"/>
                  <a:gd name="T68" fmla="*/ 521 w 619"/>
                  <a:gd name="T69" fmla="*/ 314 h 630"/>
                  <a:gd name="T70" fmla="*/ 101 w 619"/>
                  <a:gd name="T71" fmla="*/ 314 h 630"/>
                  <a:gd name="T72" fmla="*/ 521 w 619"/>
                  <a:gd name="T73" fmla="*/ 31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9" h="630">
                    <a:moveTo>
                      <a:pt x="380" y="70"/>
                    </a:moveTo>
                    <a:lnTo>
                      <a:pt x="380" y="70"/>
                    </a:lnTo>
                    <a:cubicBezTo>
                      <a:pt x="366" y="65"/>
                      <a:pt x="353" y="62"/>
                      <a:pt x="340" y="62"/>
                    </a:cubicBezTo>
                    <a:cubicBezTo>
                      <a:pt x="340" y="60"/>
                      <a:pt x="340" y="60"/>
                      <a:pt x="340" y="60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0" y="70"/>
                      <a:pt x="227" y="73"/>
                      <a:pt x="214" y="78"/>
                    </a:cubicBezTo>
                    <a:lnTo>
                      <a:pt x="214" y="78"/>
                    </a:lnTo>
                    <a:cubicBezTo>
                      <a:pt x="171" y="33"/>
                      <a:pt x="171" y="33"/>
                      <a:pt x="171" y="33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31" y="134"/>
                      <a:pt x="120" y="145"/>
                      <a:pt x="112" y="156"/>
                    </a:cubicBezTo>
                    <a:lnTo>
                      <a:pt x="112" y="156"/>
                    </a:lnTo>
                    <a:cubicBezTo>
                      <a:pt x="53" y="134"/>
                      <a:pt x="53" y="134"/>
                      <a:pt x="53" y="134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72" y="231"/>
                      <a:pt x="72" y="231"/>
                      <a:pt x="72" y="231"/>
                    </a:cubicBezTo>
                    <a:cubicBezTo>
                      <a:pt x="67" y="244"/>
                      <a:pt x="64" y="255"/>
                      <a:pt x="61" y="271"/>
                    </a:cubicBezTo>
                    <a:lnTo>
                      <a:pt x="61" y="271"/>
                    </a:lnTo>
                    <a:cubicBezTo>
                      <a:pt x="0" y="281"/>
                      <a:pt x="0" y="281"/>
                      <a:pt x="0" y="28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1" y="356"/>
                      <a:pt x="61" y="356"/>
                      <a:pt x="61" y="356"/>
                    </a:cubicBezTo>
                    <a:cubicBezTo>
                      <a:pt x="64" y="375"/>
                      <a:pt x="69" y="394"/>
                      <a:pt x="75" y="410"/>
                    </a:cubicBezTo>
                    <a:lnTo>
                      <a:pt x="75" y="410"/>
                    </a:lnTo>
                    <a:cubicBezTo>
                      <a:pt x="29" y="450"/>
                      <a:pt x="29" y="450"/>
                      <a:pt x="29" y="450"/>
                    </a:cubicBezTo>
                    <a:cubicBezTo>
                      <a:pt x="61" y="503"/>
                      <a:pt x="61" y="503"/>
                      <a:pt x="61" y="503"/>
                    </a:cubicBezTo>
                    <a:cubicBezTo>
                      <a:pt x="120" y="482"/>
                      <a:pt x="120" y="482"/>
                      <a:pt x="120" y="482"/>
                    </a:cubicBezTo>
                    <a:cubicBezTo>
                      <a:pt x="133" y="498"/>
                      <a:pt x="150" y="512"/>
                      <a:pt x="168" y="525"/>
                    </a:cubicBezTo>
                    <a:cubicBezTo>
                      <a:pt x="166" y="525"/>
                      <a:pt x="166" y="525"/>
                      <a:pt x="166" y="525"/>
                    </a:cubicBezTo>
                    <a:cubicBezTo>
                      <a:pt x="150" y="584"/>
                      <a:pt x="150" y="584"/>
                      <a:pt x="150" y="584"/>
                    </a:cubicBezTo>
                    <a:cubicBezTo>
                      <a:pt x="208" y="610"/>
                      <a:pt x="208" y="610"/>
                      <a:pt x="208" y="610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59" y="562"/>
                      <a:pt x="272" y="565"/>
                      <a:pt x="286" y="568"/>
                    </a:cubicBezTo>
                    <a:lnTo>
                      <a:pt x="286" y="568"/>
                    </a:lnTo>
                    <a:cubicBezTo>
                      <a:pt x="299" y="629"/>
                      <a:pt x="299" y="629"/>
                      <a:pt x="299" y="629"/>
                    </a:cubicBezTo>
                    <a:cubicBezTo>
                      <a:pt x="363" y="624"/>
                      <a:pt x="363" y="624"/>
                      <a:pt x="363" y="624"/>
                    </a:cubicBezTo>
                    <a:cubicBezTo>
                      <a:pt x="371" y="562"/>
                      <a:pt x="371" y="562"/>
                      <a:pt x="371" y="562"/>
                    </a:cubicBezTo>
                    <a:lnTo>
                      <a:pt x="371" y="562"/>
                    </a:lnTo>
                    <a:cubicBezTo>
                      <a:pt x="385" y="557"/>
                      <a:pt x="398" y="554"/>
                      <a:pt x="411" y="549"/>
                    </a:cubicBezTo>
                    <a:cubicBezTo>
                      <a:pt x="411" y="552"/>
                      <a:pt x="411" y="552"/>
                      <a:pt x="411" y="552"/>
                    </a:cubicBezTo>
                    <a:cubicBezTo>
                      <a:pt x="454" y="597"/>
                      <a:pt x="454" y="597"/>
                      <a:pt x="454" y="597"/>
                    </a:cubicBezTo>
                    <a:cubicBezTo>
                      <a:pt x="508" y="562"/>
                      <a:pt x="508" y="562"/>
                      <a:pt x="508" y="562"/>
                    </a:cubicBezTo>
                    <a:cubicBezTo>
                      <a:pt x="484" y="503"/>
                      <a:pt x="484" y="503"/>
                      <a:pt x="484" y="503"/>
                    </a:cubicBezTo>
                    <a:cubicBezTo>
                      <a:pt x="484" y="501"/>
                      <a:pt x="484" y="501"/>
                      <a:pt x="484" y="501"/>
                    </a:cubicBezTo>
                    <a:cubicBezTo>
                      <a:pt x="492" y="493"/>
                      <a:pt x="502" y="482"/>
                      <a:pt x="511" y="471"/>
                    </a:cubicBezTo>
                    <a:cubicBezTo>
                      <a:pt x="513" y="474"/>
                      <a:pt x="513" y="474"/>
                      <a:pt x="513" y="474"/>
                    </a:cubicBezTo>
                    <a:cubicBezTo>
                      <a:pt x="572" y="493"/>
                      <a:pt x="572" y="493"/>
                      <a:pt x="572" y="493"/>
                    </a:cubicBezTo>
                    <a:cubicBezTo>
                      <a:pt x="601" y="437"/>
                      <a:pt x="601" y="437"/>
                      <a:pt x="601" y="437"/>
                    </a:cubicBezTo>
                    <a:cubicBezTo>
                      <a:pt x="553" y="396"/>
                      <a:pt x="553" y="396"/>
                      <a:pt x="553" y="396"/>
                    </a:cubicBezTo>
                    <a:cubicBezTo>
                      <a:pt x="553" y="394"/>
                      <a:pt x="553" y="394"/>
                      <a:pt x="553" y="394"/>
                    </a:cubicBezTo>
                    <a:cubicBezTo>
                      <a:pt x="556" y="380"/>
                      <a:pt x="559" y="370"/>
                      <a:pt x="561" y="351"/>
                    </a:cubicBezTo>
                    <a:cubicBezTo>
                      <a:pt x="564" y="351"/>
                      <a:pt x="564" y="351"/>
                      <a:pt x="564" y="351"/>
                    </a:cubicBezTo>
                    <a:cubicBezTo>
                      <a:pt x="618" y="345"/>
                      <a:pt x="618" y="345"/>
                      <a:pt x="618" y="345"/>
                    </a:cubicBezTo>
                    <a:cubicBezTo>
                      <a:pt x="618" y="284"/>
                      <a:pt x="618" y="284"/>
                      <a:pt x="618" y="284"/>
                    </a:cubicBezTo>
                    <a:cubicBezTo>
                      <a:pt x="559" y="271"/>
                      <a:pt x="559" y="271"/>
                      <a:pt x="559" y="271"/>
                    </a:cubicBezTo>
                    <a:cubicBezTo>
                      <a:pt x="561" y="271"/>
                      <a:pt x="561" y="271"/>
                      <a:pt x="561" y="271"/>
                    </a:cubicBezTo>
                    <a:cubicBezTo>
                      <a:pt x="556" y="255"/>
                      <a:pt x="553" y="236"/>
                      <a:pt x="548" y="220"/>
                    </a:cubicBezTo>
                    <a:cubicBezTo>
                      <a:pt x="551" y="220"/>
                      <a:pt x="551" y="220"/>
                      <a:pt x="551" y="220"/>
                    </a:cubicBezTo>
                    <a:cubicBezTo>
                      <a:pt x="596" y="177"/>
                      <a:pt x="596" y="177"/>
                      <a:pt x="596" y="177"/>
                    </a:cubicBezTo>
                    <a:cubicBezTo>
                      <a:pt x="564" y="124"/>
                      <a:pt x="564" y="124"/>
                      <a:pt x="564" y="124"/>
                    </a:cubicBezTo>
                    <a:cubicBezTo>
                      <a:pt x="502" y="145"/>
                      <a:pt x="502" y="145"/>
                      <a:pt x="502" y="145"/>
                    </a:cubicBezTo>
                    <a:cubicBezTo>
                      <a:pt x="502" y="148"/>
                      <a:pt x="502" y="148"/>
                      <a:pt x="502" y="148"/>
                    </a:cubicBezTo>
                    <a:cubicBezTo>
                      <a:pt x="489" y="131"/>
                      <a:pt x="473" y="118"/>
                      <a:pt x="457" y="105"/>
                    </a:cubicBezTo>
                    <a:lnTo>
                      <a:pt x="457" y="105"/>
                    </a:lnTo>
                    <a:cubicBezTo>
                      <a:pt x="473" y="43"/>
                      <a:pt x="473" y="43"/>
                      <a:pt x="473" y="43"/>
                    </a:cubicBezTo>
                    <a:cubicBezTo>
                      <a:pt x="417" y="17"/>
                      <a:pt x="417" y="17"/>
                      <a:pt x="417" y="17"/>
                    </a:cubicBezTo>
                    <a:cubicBezTo>
                      <a:pt x="380" y="70"/>
                      <a:pt x="380" y="70"/>
                      <a:pt x="380" y="70"/>
                    </a:cubicBezTo>
                    <a:close/>
                    <a:moveTo>
                      <a:pt x="521" y="314"/>
                    </a:moveTo>
                    <a:lnTo>
                      <a:pt x="521" y="314"/>
                    </a:lnTo>
                    <a:cubicBezTo>
                      <a:pt x="521" y="431"/>
                      <a:pt x="428" y="525"/>
                      <a:pt x="312" y="525"/>
                    </a:cubicBezTo>
                    <a:cubicBezTo>
                      <a:pt x="195" y="525"/>
                      <a:pt x="101" y="431"/>
                      <a:pt x="101" y="314"/>
                    </a:cubicBezTo>
                    <a:cubicBezTo>
                      <a:pt x="101" y="199"/>
                      <a:pt x="195" y="102"/>
                      <a:pt x="312" y="102"/>
                    </a:cubicBezTo>
                    <a:cubicBezTo>
                      <a:pt x="428" y="102"/>
                      <a:pt x="521" y="199"/>
                      <a:pt x="521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17812236" y="7168747"/>
              <a:ext cx="1595222" cy="1590844"/>
              <a:chOff x="17812236" y="7168747"/>
              <a:chExt cx="1595222" cy="1590844"/>
            </a:xfrm>
            <a:solidFill>
              <a:schemeClr val="accent2"/>
            </a:solidFill>
          </p:grpSpPr>
          <p:sp>
            <p:nvSpPr>
              <p:cNvPr id="160" name="Freeform 196"/>
              <p:cNvSpPr>
                <a:spLocks noChangeArrowheads="1"/>
              </p:cNvSpPr>
              <p:nvPr/>
            </p:nvSpPr>
            <p:spPr bwMode="auto">
              <a:xfrm>
                <a:off x="18078812" y="7435298"/>
                <a:ext cx="1057840" cy="1057742"/>
              </a:xfrm>
              <a:custGeom>
                <a:avLst/>
                <a:gdLst>
                  <a:gd name="T0" fmla="*/ 262 w 1108"/>
                  <a:gd name="T1" fmla="*/ 163 h 1109"/>
                  <a:gd name="T2" fmla="*/ 262 w 1108"/>
                  <a:gd name="T3" fmla="*/ 163 h 1109"/>
                  <a:gd name="T4" fmla="*/ 160 w 1108"/>
                  <a:gd name="T5" fmla="*/ 846 h 1109"/>
                  <a:gd name="T6" fmla="*/ 845 w 1108"/>
                  <a:gd name="T7" fmla="*/ 947 h 1109"/>
                  <a:gd name="T8" fmla="*/ 947 w 1108"/>
                  <a:gd name="T9" fmla="*/ 263 h 1109"/>
                  <a:gd name="T10" fmla="*/ 262 w 1108"/>
                  <a:gd name="T11" fmla="*/ 163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8" h="1109">
                    <a:moveTo>
                      <a:pt x="262" y="163"/>
                    </a:moveTo>
                    <a:lnTo>
                      <a:pt x="262" y="163"/>
                    </a:lnTo>
                    <a:cubicBezTo>
                      <a:pt x="45" y="324"/>
                      <a:pt x="0" y="632"/>
                      <a:pt x="160" y="846"/>
                    </a:cubicBezTo>
                    <a:cubicBezTo>
                      <a:pt x="324" y="1062"/>
                      <a:pt x="629" y="1108"/>
                      <a:pt x="845" y="947"/>
                    </a:cubicBezTo>
                    <a:cubicBezTo>
                      <a:pt x="1062" y="787"/>
                      <a:pt x="1107" y="479"/>
                      <a:pt x="947" y="263"/>
                    </a:cubicBezTo>
                    <a:cubicBezTo>
                      <a:pt x="784" y="45"/>
                      <a:pt x="479" y="0"/>
                      <a:pt x="262" y="1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1" name="Freeform 197"/>
              <p:cNvSpPr>
                <a:spLocks noChangeArrowheads="1"/>
              </p:cNvSpPr>
              <p:nvPr/>
            </p:nvSpPr>
            <p:spPr bwMode="auto">
              <a:xfrm>
                <a:off x="17812236" y="7168747"/>
                <a:ext cx="1595222" cy="1590844"/>
              </a:xfrm>
              <a:custGeom>
                <a:avLst/>
                <a:gdLst>
                  <a:gd name="T0" fmla="*/ 586 w 1667"/>
                  <a:gd name="T1" fmla="*/ 203 h 1662"/>
                  <a:gd name="T2" fmla="*/ 487 w 1667"/>
                  <a:gd name="T3" fmla="*/ 246 h 1662"/>
                  <a:gd name="T4" fmla="*/ 233 w 1667"/>
                  <a:gd name="T5" fmla="*/ 251 h 1662"/>
                  <a:gd name="T6" fmla="*/ 251 w 1667"/>
                  <a:gd name="T7" fmla="*/ 487 h 1662"/>
                  <a:gd name="T8" fmla="*/ 88 w 1667"/>
                  <a:gd name="T9" fmla="*/ 454 h 1662"/>
                  <a:gd name="T10" fmla="*/ 171 w 1667"/>
                  <a:gd name="T11" fmla="*/ 700 h 1662"/>
                  <a:gd name="T12" fmla="*/ 155 w 1667"/>
                  <a:gd name="T13" fmla="*/ 808 h 1662"/>
                  <a:gd name="T14" fmla="*/ 21 w 1667"/>
                  <a:gd name="T15" fmla="*/ 1024 h 1662"/>
                  <a:gd name="T16" fmla="*/ 233 w 1667"/>
                  <a:gd name="T17" fmla="*/ 1137 h 1662"/>
                  <a:gd name="T18" fmla="*/ 120 w 1667"/>
                  <a:gd name="T19" fmla="*/ 1254 h 1662"/>
                  <a:gd name="T20" fmla="*/ 369 w 1667"/>
                  <a:gd name="T21" fmla="*/ 1318 h 1662"/>
                  <a:gd name="T22" fmla="*/ 479 w 1667"/>
                  <a:gd name="T23" fmla="*/ 1407 h 1662"/>
                  <a:gd name="T24" fmla="*/ 602 w 1667"/>
                  <a:gd name="T25" fmla="*/ 1631 h 1662"/>
                  <a:gd name="T26" fmla="*/ 856 w 1667"/>
                  <a:gd name="T27" fmla="*/ 1503 h 1662"/>
                  <a:gd name="T28" fmla="*/ 917 w 1667"/>
                  <a:gd name="T29" fmla="*/ 1661 h 1662"/>
                  <a:gd name="T30" fmla="*/ 1080 w 1667"/>
                  <a:gd name="T31" fmla="*/ 1457 h 1662"/>
                  <a:gd name="T32" fmla="*/ 1177 w 1667"/>
                  <a:gd name="T33" fmla="*/ 1409 h 1662"/>
                  <a:gd name="T34" fmla="*/ 1305 w 1667"/>
                  <a:gd name="T35" fmla="*/ 1516 h 1662"/>
                  <a:gd name="T36" fmla="*/ 1350 w 1667"/>
                  <a:gd name="T37" fmla="*/ 1260 h 1662"/>
                  <a:gd name="T38" fmla="*/ 1412 w 1667"/>
                  <a:gd name="T39" fmla="*/ 1171 h 1662"/>
                  <a:gd name="T40" fmla="*/ 1578 w 1667"/>
                  <a:gd name="T41" fmla="*/ 1206 h 1662"/>
                  <a:gd name="T42" fmla="*/ 1495 w 1667"/>
                  <a:gd name="T43" fmla="*/ 957 h 1662"/>
                  <a:gd name="T44" fmla="*/ 1506 w 1667"/>
                  <a:gd name="T45" fmla="*/ 850 h 1662"/>
                  <a:gd name="T46" fmla="*/ 1666 w 1667"/>
                  <a:gd name="T47" fmla="*/ 799 h 1662"/>
                  <a:gd name="T48" fmla="*/ 1476 w 1667"/>
                  <a:gd name="T49" fmla="*/ 623 h 1662"/>
                  <a:gd name="T50" fmla="*/ 1418 w 1667"/>
                  <a:gd name="T51" fmla="*/ 505 h 1662"/>
                  <a:gd name="T52" fmla="*/ 1535 w 1667"/>
                  <a:gd name="T53" fmla="*/ 414 h 1662"/>
                  <a:gd name="T54" fmla="*/ 1289 w 1667"/>
                  <a:gd name="T55" fmla="*/ 348 h 1662"/>
                  <a:gd name="T56" fmla="*/ 1182 w 1667"/>
                  <a:gd name="T57" fmla="*/ 256 h 1662"/>
                  <a:gd name="T58" fmla="*/ 1220 w 1667"/>
                  <a:gd name="T59" fmla="*/ 91 h 1662"/>
                  <a:gd name="T60" fmla="*/ 974 w 1667"/>
                  <a:gd name="T61" fmla="*/ 168 h 1662"/>
                  <a:gd name="T62" fmla="*/ 810 w 1667"/>
                  <a:gd name="T63" fmla="*/ 155 h 1662"/>
                  <a:gd name="T64" fmla="*/ 749 w 1667"/>
                  <a:gd name="T65" fmla="*/ 0 h 1662"/>
                  <a:gd name="T66" fmla="*/ 586 w 1667"/>
                  <a:gd name="T67" fmla="*/ 200 h 1662"/>
                  <a:gd name="T68" fmla="*/ 1281 w 1667"/>
                  <a:gd name="T69" fmla="*/ 495 h 1662"/>
                  <a:gd name="T70" fmla="*/ 1166 w 1667"/>
                  <a:gd name="T71" fmla="*/ 1278 h 1662"/>
                  <a:gd name="T72" fmla="*/ 497 w 1667"/>
                  <a:gd name="T73" fmla="*/ 382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67" h="1662">
                    <a:moveTo>
                      <a:pt x="586" y="203"/>
                    </a:moveTo>
                    <a:lnTo>
                      <a:pt x="586" y="203"/>
                    </a:lnTo>
                    <a:cubicBezTo>
                      <a:pt x="553" y="214"/>
                      <a:pt x="521" y="230"/>
                      <a:pt x="489" y="249"/>
                    </a:cubicBezTo>
                    <a:cubicBezTo>
                      <a:pt x="487" y="246"/>
                      <a:pt x="487" y="246"/>
                      <a:pt x="487" y="246"/>
                    </a:cubicBezTo>
                    <a:cubicBezTo>
                      <a:pt x="361" y="141"/>
                      <a:pt x="361" y="141"/>
                      <a:pt x="361" y="141"/>
                    </a:cubicBezTo>
                    <a:cubicBezTo>
                      <a:pt x="233" y="251"/>
                      <a:pt x="233" y="251"/>
                      <a:pt x="233" y="251"/>
                    </a:cubicBezTo>
                    <a:cubicBezTo>
                      <a:pt x="316" y="398"/>
                      <a:pt x="316" y="398"/>
                      <a:pt x="316" y="398"/>
                    </a:cubicBezTo>
                    <a:cubicBezTo>
                      <a:pt x="291" y="425"/>
                      <a:pt x="270" y="454"/>
                      <a:pt x="251" y="487"/>
                    </a:cubicBezTo>
                    <a:cubicBezTo>
                      <a:pt x="248" y="484"/>
                      <a:pt x="248" y="484"/>
                      <a:pt x="248" y="484"/>
                    </a:cubicBezTo>
                    <a:cubicBezTo>
                      <a:pt x="88" y="454"/>
                      <a:pt x="88" y="454"/>
                      <a:pt x="88" y="454"/>
                    </a:cubicBezTo>
                    <a:cubicBezTo>
                      <a:pt x="29" y="609"/>
                      <a:pt x="29" y="609"/>
                      <a:pt x="29" y="609"/>
                    </a:cubicBezTo>
                    <a:cubicBezTo>
                      <a:pt x="171" y="700"/>
                      <a:pt x="171" y="700"/>
                      <a:pt x="171" y="700"/>
                    </a:cubicBezTo>
                    <a:cubicBezTo>
                      <a:pt x="163" y="735"/>
                      <a:pt x="160" y="770"/>
                      <a:pt x="158" y="808"/>
                    </a:cubicBezTo>
                    <a:cubicBezTo>
                      <a:pt x="155" y="808"/>
                      <a:pt x="155" y="808"/>
                      <a:pt x="155" y="808"/>
                    </a:cubicBezTo>
                    <a:cubicBezTo>
                      <a:pt x="0" y="858"/>
                      <a:pt x="0" y="858"/>
                      <a:pt x="0" y="858"/>
                    </a:cubicBezTo>
                    <a:cubicBezTo>
                      <a:pt x="21" y="1024"/>
                      <a:pt x="21" y="1024"/>
                      <a:pt x="21" y="1024"/>
                    </a:cubicBezTo>
                    <a:cubicBezTo>
                      <a:pt x="190" y="1035"/>
                      <a:pt x="190" y="1035"/>
                      <a:pt x="190" y="1035"/>
                    </a:cubicBezTo>
                    <a:cubicBezTo>
                      <a:pt x="201" y="1070"/>
                      <a:pt x="206" y="1088"/>
                      <a:pt x="233" y="1137"/>
                    </a:cubicBezTo>
                    <a:cubicBezTo>
                      <a:pt x="230" y="1139"/>
                      <a:pt x="230" y="1139"/>
                      <a:pt x="230" y="1139"/>
                    </a:cubicBezTo>
                    <a:cubicBezTo>
                      <a:pt x="120" y="1254"/>
                      <a:pt x="120" y="1254"/>
                      <a:pt x="120" y="1254"/>
                    </a:cubicBezTo>
                    <a:cubicBezTo>
                      <a:pt x="219" y="1388"/>
                      <a:pt x="219" y="1388"/>
                      <a:pt x="219" y="1388"/>
                    </a:cubicBezTo>
                    <a:cubicBezTo>
                      <a:pt x="369" y="1318"/>
                      <a:pt x="369" y="1318"/>
                      <a:pt x="369" y="1318"/>
                    </a:cubicBezTo>
                    <a:cubicBezTo>
                      <a:pt x="404" y="1351"/>
                      <a:pt x="441" y="1380"/>
                      <a:pt x="481" y="1404"/>
                    </a:cubicBezTo>
                    <a:cubicBezTo>
                      <a:pt x="479" y="1407"/>
                      <a:pt x="479" y="1407"/>
                      <a:pt x="479" y="1407"/>
                    </a:cubicBezTo>
                    <a:cubicBezTo>
                      <a:pt x="447" y="1567"/>
                      <a:pt x="447" y="1567"/>
                      <a:pt x="447" y="1567"/>
                    </a:cubicBezTo>
                    <a:cubicBezTo>
                      <a:pt x="602" y="1631"/>
                      <a:pt x="602" y="1631"/>
                      <a:pt x="602" y="1631"/>
                    </a:cubicBezTo>
                    <a:cubicBezTo>
                      <a:pt x="693" y="1490"/>
                      <a:pt x="693" y="1490"/>
                      <a:pt x="693" y="1490"/>
                    </a:cubicBezTo>
                    <a:cubicBezTo>
                      <a:pt x="746" y="1500"/>
                      <a:pt x="802" y="1506"/>
                      <a:pt x="856" y="1503"/>
                    </a:cubicBezTo>
                    <a:cubicBezTo>
                      <a:pt x="856" y="1508"/>
                      <a:pt x="856" y="1508"/>
                      <a:pt x="856" y="1508"/>
                    </a:cubicBezTo>
                    <a:cubicBezTo>
                      <a:pt x="917" y="1661"/>
                      <a:pt x="917" y="1661"/>
                      <a:pt x="917" y="1661"/>
                    </a:cubicBezTo>
                    <a:cubicBezTo>
                      <a:pt x="1080" y="1626"/>
                      <a:pt x="1080" y="1626"/>
                      <a:pt x="1080" y="1626"/>
                    </a:cubicBezTo>
                    <a:cubicBezTo>
                      <a:pt x="1080" y="1457"/>
                      <a:pt x="1080" y="1457"/>
                      <a:pt x="1080" y="1457"/>
                    </a:cubicBezTo>
                    <a:lnTo>
                      <a:pt x="1080" y="1457"/>
                    </a:lnTo>
                    <a:cubicBezTo>
                      <a:pt x="1113" y="1444"/>
                      <a:pt x="1145" y="1428"/>
                      <a:pt x="1177" y="1409"/>
                    </a:cubicBezTo>
                    <a:cubicBezTo>
                      <a:pt x="1179" y="1412"/>
                      <a:pt x="1179" y="1412"/>
                      <a:pt x="1179" y="1412"/>
                    </a:cubicBezTo>
                    <a:cubicBezTo>
                      <a:pt x="1305" y="1516"/>
                      <a:pt x="1305" y="1516"/>
                      <a:pt x="1305" y="1516"/>
                    </a:cubicBezTo>
                    <a:cubicBezTo>
                      <a:pt x="1434" y="1407"/>
                      <a:pt x="1434" y="1407"/>
                      <a:pt x="1434" y="1407"/>
                    </a:cubicBezTo>
                    <a:cubicBezTo>
                      <a:pt x="1350" y="1260"/>
                      <a:pt x="1350" y="1260"/>
                      <a:pt x="1350" y="1260"/>
                    </a:cubicBezTo>
                    <a:lnTo>
                      <a:pt x="1350" y="1260"/>
                    </a:lnTo>
                    <a:cubicBezTo>
                      <a:pt x="1375" y="1233"/>
                      <a:pt x="1396" y="1203"/>
                      <a:pt x="1412" y="1171"/>
                    </a:cubicBezTo>
                    <a:cubicBezTo>
                      <a:pt x="1418" y="1174"/>
                      <a:pt x="1418" y="1174"/>
                      <a:pt x="1418" y="1174"/>
                    </a:cubicBezTo>
                    <a:cubicBezTo>
                      <a:pt x="1578" y="1206"/>
                      <a:pt x="1578" y="1206"/>
                      <a:pt x="1578" y="1206"/>
                    </a:cubicBezTo>
                    <a:cubicBezTo>
                      <a:pt x="1639" y="1048"/>
                      <a:pt x="1639" y="1048"/>
                      <a:pt x="1639" y="1048"/>
                    </a:cubicBezTo>
                    <a:cubicBezTo>
                      <a:pt x="1495" y="957"/>
                      <a:pt x="1495" y="957"/>
                      <a:pt x="1495" y="957"/>
                    </a:cubicBezTo>
                    <a:cubicBezTo>
                      <a:pt x="1492" y="957"/>
                      <a:pt x="1492" y="957"/>
                      <a:pt x="1492" y="957"/>
                    </a:cubicBezTo>
                    <a:cubicBezTo>
                      <a:pt x="1500" y="923"/>
                      <a:pt x="1503" y="888"/>
                      <a:pt x="1506" y="850"/>
                    </a:cubicBezTo>
                    <a:cubicBezTo>
                      <a:pt x="1511" y="850"/>
                      <a:pt x="1511" y="850"/>
                      <a:pt x="1511" y="850"/>
                    </a:cubicBezTo>
                    <a:cubicBezTo>
                      <a:pt x="1666" y="799"/>
                      <a:pt x="1666" y="799"/>
                      <a:pt x="1666" y="799"/>
                    </a:cubicBezTo>
                    <a:cubicBezTo>
                      <a:pt x="1645" y="634"/>
                      <a:pt x="1645" y="634"/>
                      <a:pt x="1645" y="634"/>
                    </a:cubicBezTo>
                    <a:cubicBezTo>
                      <a:pt x="1476" y="623"/>
                      <a:pt x="1476" y="623"/>
                      <a:pt x="1476" y="623"/>
                    </a:cubicBezTo>
                    <a:cubicBezTo>
                      <a:pt x="1465" y="615"/>
                      <a:pt x="1465" y="615"/>
                      <a:pt x="1465" y="615"/>
                    </a:cubicBezTo>
                    <a:cubicBezTo>
                      <a:pt x="1455" y="580"/>
                      <a:pt x="1447" y="553"/>
                      <a:pt x="1418" y="505"/>
                    </a:cubicBezTo>
                    <a:cubicBezTo>
                      <a:pt x="1423" y="503"/>
                      <a:pt x="1423" y="503"/>
                      <a:pt x="1423" y="503"/>
                    </a:cubicBezTo>
                    <a:cubicBezTo>
                      <a:pt x="1535" y="414"/>
                      <a:pt x="1535" y="414"/>
                      <a:pt x="1535" y="414"/>
                    </a:cubicBezTo>
                    <a:cubicBezTo>
                      <a:pt x="1434" y="280"/>
                      <a:pt x="1434" y="280"/>
                      <a:pt x="1434" y="280"/>
                    </a:cubicBezTo>
                    <a:cubicBezTo>
                      <a:pt x="1289" y="348"/>
                      <a:pt x="1289" y="348"/>
                      <a:pt x="1289" y="348"/>
                    </a:cubicBezTo>
                    <a:cubicBezTo>
                      <a:pt x="1292" y="345"/>
                      <a:pt x="1292" y="345"/>
                      <a:pt x="1292" y="345"/>
                    </a:cubicBezTo>
                    <a:cubicBezTo>
                      <a:pt x="1257" y="313"/>
                      <a:pt x="1222" y="280"/>
                      <a:pt x="1182" y="256"/>
                    </a:cubicBezTo>
                    <a:cubicBezTo>
                      <a:pt x="1188" y="251"/>
                      <a:pt x="1188" y="251"/>
                      <a:pt x="1188" y="251"/>
                    </a:cubicBezTo>
                    <a:cubicBezTo>
                      <a:pt x="1220" y="91"/>
                      <a:pt x="1220" y="91"/>
                      <a:pt x="1220" y="91"/>
                    </a:cubicBezTo>
                    <a:cubicBezTo>
                      <a:pt x="1064" y="26"/>
                      <a:pt x="1064" y="26"/>
                      <a:pt x="1064" y="26"/>
                    </a:cubicBezTo>
                    <a:cubicBezTo>
                      <a:pt x="974" y="168"/>
                      <a:pt x="974" y="168"/>
                      <a:pt x="974" y="168"/>
                    </a:cubicBezTo>
                    <a:cubicBezTo>
                      <a:pt x="974" y="171"/>
                      <a:pt x="974" y="171"/>
                      <a:pt x="974" y="171"/>
                    </a:cubicBezTo>
                    <a:cubicBezTo>
                      <a:pt x="920" y="160"/>
                      <a:pt x="866" y="155"/>
                      <a:pt x="810" y="155"/>
                    </a:cubicBezTo>
                    <a:cubicBezTo>
                      <a:pt x="810" y="149"/>
                      <a:pt x="810" y="149"/>
                      <a:pt x="810" y="149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586" y="32"/>
                      <a:pt x="586" y="32"/>
                      <a:pt x="586" y="32"/>
                    </a:cubicBezTo>
                    <a:cubicBezTo>
                      <a:pt x="586" y="200"/>
                      <a:pt x="586" y="200"/>
                      <a:pt x="586" y="200"/>
                    </a:cubicBezTo>
                    <a:lnTo>
                      <a:pt x="586" y="203"/>
                    </a:lnTo>
                    <a:close/>
                    <a:moveTo>
                      <a:pt x="1281" y="495"/>
                    </a:moveTo>
                    <a:lnTo>
                      <a:pt x="1281" y="495"/>
                    </a:lnTo>
                    <a:cubicBezTo>
                      <a:pt x="1465" y="743"/>
                      <a:pt x="1412" y="1094"/>
                      <a:pt x="1166" y="1278"/>
                    </a:cubicBezTo>
                    <a:cubicBezTo>
                      <a:pt x="917" y="1463"/>
                      <a:pt x="567" y="1412"/>
                      <a:pt x="382" y="1163"/>
                    </a:cubicBezTo>
                    <a:cubicBezTo>
                      <a:pt x="198" y="917"/>
                      <a:pt x="248" y="567"/>
                      <a:pt x="497" y="382"/>
                    </a:cubicBezTo>
                    <a:cubicBezTo>
                      <a:pt x="746" y="198"/>
                      <a:pt x="1096" y="249"/>
                      <a:pt x="1281" y="49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2" name="Freeform 157"/>
            <p:cNvSpPr>
              <a:spLocks noChangeArrowheads="1"/>
            </p:cNvSpPr>
            <p:nvPr/>
          </p:nvSpPr>
          <p:spPr bwMode="auto">
            <a:xfrm>
              <a:off x="15374973" y="4638628"/>
              <a:ext cx="2767309" cy="2767053"/>
            </a:xfrm>
            <a:custGeom>
              <a:avLst/>
              <a:gdLst>
                <a:gd name="T0" fmla="*/ 2889 w 2890"/>
                <a:gd name="T1" fmla="*/ 1445 h 2888"/>
                <a:gd name="T2" fmla="*/ 2889 w 2890"/>
                <a:gd name="T3" fmla="*/ 1445 h 2888"/>
                <a:gd name="T4" fmla="*/ 1445 w 2890"/>
                <a:gd name="T5" fmla="*/ 0 h 2888"/>
                <a:gd name="T6" fmla="*/ 0 w 2890"/>
                <a:gd name="T7" fmla="*/ 1445 h 2888"/>
                <a:gd name="T8" fmla="*/ 1445 w 2890"/>
                <a:gd name="T9" fmla="*/ 2887 h 2888"/>
                <a:gd name="T10" fmla="*/ 2889 w 2890"/>
                <a:gd name="T11" fmla="*/ 1445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0" h="2888">
                  <a:moveTo>
                    <a:pt x="2889" y="1445"/>
                  </a:moveTo>
                  <a:lnTo>
                    <a:pt x="2889" y="1445"/>
                  </a:lnTo>
                  <a:cubicBezTo>
                    <a:pt x="2889" y="648"/>
                    <a:pt x="2242" y="0"/>
                    <a:pt x="1445" y="0"/>
                  </a:cubicBezTo>
                  <a:cubicBezTo>
                    <a:pt x="648" y="0"/>
                    <a:pt x="0" y="648"/>
                    <a:pt x="0" y="1445"/>
                  </a:cubicBezTo>
                  <a:cubicBezTo>
                    <a:pt x="0" y="2242"/>
                    <a:pt x="648" y="2887"/>
                    <a:pt x="1445" y="2887"/>
                  </a:cubicBezTo>
                  <a:cubicBezTo>
                    <a:pt x="2242" y="2887"/>
                    <a:pt x="2889" y="2242"/>
                    <a:pt x="2889" y="1445"/>
                  </a:cubicBezTo>
                </a:path>
              </a:pathLst>
            </a:custGeom>
            <a:solidFill>
              <a:srgbClr val="6F61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204"/>
            <p:cNvSpPr>
              <a:spLocks noChangeArrowheads="1"/>
            </p:cNvSpPr>
            <p:nvPr/>
          </p:nvSpPr>
          <p:spPr bwMode="auto">
            <a:xfrm>
              <a:off x="15324197" y="4583625"/>
              <a:ext cx="2767309" cy="2767053"/>
            </a:xfrm>
            <a:custGeom>
              <a:avLst/>
              <a:gdLst>
                <a:gd name="T0" fmla="*/ 2886 w 2887"/>
                <a:gd name="T1" fmla="*/ 1445 h 2888"/>
                <a:gd name="T2" fmla="*/ 2886 w 2887"/>
                <a:gd name="T3" fmla="*/ 1445 h 2888"/>
                <a:gd name="T4" fmla="*/ 1442 w 2887"/>
                <a:gd name="T5" fmla="*/ 0 h 2888"/>
                <a:gd name="T6" fmla="*/ 0 w 2887"/>
                <a:gd name="T7" fmla="*/ 1445 h 2888"/>
                <a:gd name="T8" fmla="*/ 1442 w 2887"/>
                <a:gd name="T9" fmla="*/ 2887 h 2888"/>
                <a:gd name="T10" fmla="*/ 2886 w 2887"/>
                <a:gd name="T11" fmla="*/ 1445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7" h="2888">
                  <a:moveTo>
                    <a:pt x="2886" y="1445"/>
                  </a:moveTo>
                  <a:lnTo>
                    <a:pt x="2886" y="1445"/>
                  </a:lnTo>
                  <a:cubicBezTo>
                    <a:pt x="2886" y="648"/>
                    <a:pt x="2239" y="0"/>
                    <a:pt x="1442" y="0"/>
                  </a:cubicBezTo>
                  <a:cubicBezTo>
                    <a:pt x="645" y="0"/>
                    <a:pt x="0" y="648"/>
                    <a:pt x="0" y="1445"/>
                  </a:cubicBezTo>
                  <a:cubicBezTo>
                    <a:pt x="0" y="2242"/>
                    <a:pt x="645" y="2887"/>
                    <a:pt x="1442" y="2887"/>
                  </a:cubicBezTo>
                  <a:cubicBezTo>
                    <a:pt x="2239" y="2887"/>
                    <a:pt x="2886" y="2242"/>
                    <a:pt x="2886" y="144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205"/>
            <p:cNvSpPr>
              <a:spLocks noChangeArrowheads="1"/>
            </p:cNvSpPr>
            <p:nvPr/>
          </p:nvSpPr>
          <p:spPr bwMode="auto">
            <a:xfrm>
              <a:off x="15895430" y="5264811"/>
              <a:ext cx="2191844" cy="2081636"/>
            </a:xfrm>
            <a:custGeom>
              <a:avLst/>
              <a:gdLst>
                <a:gd name="T0" fmla="*/ 2287 w 2288"/>
                <a:gd name="T1" fmla="*/ 733 h 2176"/>
                <a:gd name="T2" fmla="*/ 2287 w 2288"/>
                <a:gd name="T3" fmla="*/ 733 h 2176"/>
                <a:gd name="T4" fmla="*/ 2279 w 2288"/>
                <a:gd name="T5" fmla="*/ 583 h 2176"/>
                <a:gd name="T6" fmla="*/ 1696 w 2288"/>
                <a:gd name="T7" fmla="*/ 0 h 2176"/>
                <a:gd name="T8" fmla="*/ 0 w 2288"/>
                <a:gd name="T9" fmla="*/ 1477 h 2176"/>
                <a:gd name="T10" fmla="*/ 688 w 2288"/>
                <a:gd name="T11" fmla="*/ 2166 h 2176"/>
                <a:gd name="T12" fmla="*/ 843 w 2288"/>
                <a:gd name="T13" fmla="*/ 2175 h 2176"/>
                <a:gd name="T14" fmla="*/ 2287 w 2288"/>
                <a:gd name="T15" fmla="*/ 73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8" h="2176">
                  <a:moveTo>
                    <a:pt x="2287" y="733"/>
                  </a:moveTo>
                  <a:lnTo>
                    <a:pt x="2287" y="733"/>
                  </a:lnTo>
                  <a:cubicBezTo>
                    <a:pt x="2287" y="682"/>
                    <a:pt x="2285" y="631"/>
                    <a:pt x="2279" y="583"/>
                  </a:cubicBezTo>
                  <a:cubicBezTo>
                    <a:pt x="1696" y="0"/>
                    <a:pt x="1696" y="0"/>
                    <a:pt x="1696" y="0"/>
                  </a:cubicBezTo>
                  <a:cubicBezTo>
                    <a:pt x="0" y="1477"/>
                    <a:pt x="0" y="1477"/>
                    <a:pt x="0" y="1477"/>
                  </a:cubicBezTo>
                  <a:cubicBezTo>
                    <a:pt x="688" y="2166"/>
                    <a:pt x="688" y="2166"/>
                    <a:pt x="688" y="2166"/>
                  </a:cubicBezTo>
                  <a:cubicBezTo>
                    <a:pt x="739" y="2172"/>
                    <a:pt x="792" y="2175"/>
                    <a:pt x="843" y="2175"/>
                  </a:cubicBezTo>
                  <a:cubicBezTo>
                    <a:pt x="1640" y="2175"/>
                    <a:pt x="2287" y="1530"/>
                    <a:pt x="2287" y="73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85"/>
            <p:cNvSpPr>
              <a:spLocks noChangeArrowheads="1"/>
            </p:cNvSpPr>
            <p:nvPr/>
          </p:nvSpPr>
          <p:spPr bwMode="auto">
            <a:xfrm>
              <a:off x="19056256" y="3534345"/>
              <a:ext cx="207337" cy="389249"/>
            </a:xfrm>
            <a:custGeom>
              <a:avLst/>
              <a:gdLst>
                <a:gd name="T0" fmla="*/ 220 w 221"/>
                <a:gd name="T1" fmla="*/ 271 h 408"/>
                <a:gd name="T2" fmla="*/ 220 w 221"/>
                <a:gd name="T3" fmla="*/ 271 h 408"/>
                <a:gd name="T4" fmla="*/ 212 w 221"/>
                <a:gd name="T5" fmla="*/ 303 h 408"/>
                <a:gd name="T6" fmla="*/ 196 w 221"/>
                <a:gd name="T7" fmla="*/ 329 h 408"/>
                <a:gd name="T8" fmla="*/ 166 w 221"/>
                <a:gd name="T9" fmla="*/ 353 h 408"/>
                <a:gd name="T10" fmla="*/ 129 w 221"/>
                <a:gd name="T11" fmla="*/ 369 h 408"/>
                <a:gd name="T12" fmla="*/ 129 w 221"/>
                <a:gd name="T13" fmla="*/ 407 h 408"/>
                <a:gd name="T14" fmla="*/ 99 w 221"/>
                <a:gd name="T15" fmla="*/ 407 h 408"/>
                <a:gd name="T16" fmla="*/ 99 w 221"/>
                <a:gd name="T17" fmla="*/ 372 h 408"/>
                <a:gd name="T18" fmla="*/ 97 w 221"/>
                <a:gd name="T19" fmla="*/ 372 h 408"/>
                <a:gd name="T20" fmla="*/ 94 w 221"/>
                <a:gd name="T21" fmla="*/ 372 h 408"/>
                <a:gd name="T22" fmla="*/ 67 w 221"/>
                <a:gd name="T23" fmla="*/ 369 h 408"/>
                <a:gd name="T24" fmla="*/ 43 w 221"/>
                <a:gd name="T25" fmla="*/ 367 h 408"/>
                <a:gd name="T26" fmla="*/ 22 w 221"/>
                <a:gd name="T27" fmla="*/ 359 h 408"/>
                <a:gd name="T28" fmla="*/ 0 w 221"/>
                <a:gd name="T29" fmla="*/ 348 h 408"/>
                <a:gd name="T30" fmla="*/ 16 w 221"/>
                <a:gd name="T31" fmla="*/ 300 h 408"/>
                <a:gd name="T32" fmla="*/ 33 w 221"/>
                <a:gd name="T33" fmla="*/ 308 h 408"/>
                <a:gd name="T34" fmla="*/ 54 w 221"/>
                <a:gd name="T35" fmla="*/ 319 h 408"/>
                <a:gd name="T36" fmla="*/ 78 w 221"/>
                <a:gd name="T37" fmla="*/ 327 h 408"/>
                <a:gd name="T38" fmla="*/ 99 w 221"/>
                <a:gd name="T39" fmla="*/ 329 h 408"/>
                <a:gd name="T40" fmla="*/ 99 w 221"/>
                <a:gd name="T41" fmla="*/ 228 h 408"/>
                <a:gd name="T42" fmla="*/ 70 w 221"/>
                <a:gd name="T43" fmla="*/ 214 h 408"/>
                <a:gd name="T44" fmla="*/ 41 w 221"/>
                <a:gd name="T45" fmla="*/ 193 h 408"/>
                <a:gd name="T46" fmla="*/ 19 w 221"/>
                <a:gd name="T47" fmla="*/ 166 h 408"/>
                <a:gd name="T48" fmla="*/ 11 w 221"/>
                <a:gd name="T49" fmla="*/ 123 h 408"/>
                <a:gd name="T50" fmla="*/ 16 w 221"/>
                <a:gd name="T51" fmla="*/ 97 h 408"/>
                <a:gd name="T52" fmla="*/ 35 w 221"/>
                <a:gd name="T53" fmla="*/ 70 h 408"/>
                <a:gd name="T54" fmla="*/ 62 w 221"/>
                <a:gd name="T55" fmla="*/ 48 h 408"/>
                <a:gd name="T56" fmla="*/ 99 w 221"/>
                <a:gd name="T57" fmla="*/ 35 h 408"/>
                <a:gd name="T58" fmla="*/ 99 w 221"/>
                <a:gd name="T59" fmla="*/ 0 h 408"/>
                <a:gd name="T60" fmla="*/ 129 w 221"/>
                <a:gd name="T61" fmla="*/ 0 h 408"/>
                <a:gd name="T62" fmla="*/ 129 w 221"/>
                <a:gd name="T63" fmla="*/ 32 h 408"/>
                <a:gd name="T64" fmla="*/ 129 w 221"/>
                <a:gd name="T65" fmla="*/ 32 h 408"/>
                <a:gd name="T66" fmla="*/ 169 w 221"/>
                <a:gd name="T67" fmla="*/ 35 h 408"/>
                <a:gd name="T68" fmla="*/ 204 w 221"/>
                <a:gd name="T69" fmla="*/ 40 h 408"/>
                <a:gd name="T70" fmla="*/ 196 w 221"/>
                <a:gd name="T71" fmla="*/ 88 h 408"/>
                <a:gd name="T72" fmla="*/ 161 w 221"/>
                <a:gd name="T73" fmla="*/ 78 h 408"/>
                <a:gd name="T74" fmla="*/ 129 w 221"/>
                <a:gd name="T75" fmla="*/ 75 h 408"/>
                <a:gd name="T76" fmla="*/ 129 w 221"/>
                <a:gd name="T77" fmla="*/ 163 h 408"/>
                <a:gd name="T78" fmla="*/ 158 w 221"/>
                <a:gd name="T79" fmla="*/ 179 h 408"/>
                <a:gd name="T80" fmla="*/ 190 w 221"/>
                <a:gd name="T81" fmla="*/ 198 h 408"/>
                <a:gd name="T82" fmla="*/ 212 w 221"/>
                <a:gd name="T83" fmla="*/ 228 h 408"/>
                <a:gd name="T84" fmla="*/ 220 w 221"/>
                <a:gd name="T85" fmla="*/ 271 h 408"/>
                <a:gd name="T86" fmla="*/ 67 w 221"/>
                <a:gd name="T87" fmla="*/ 113 h 408"/>
                <a:gd name="T88" fmla="*/ 67 w 221"/>
                <a:gd name="T89" fmla="*/ 113 h 408"/>
                <a:gd name="T90" fmla="*/ 78 w 221"/>
                <a:gd name="T91" fmla="*/ 137 h 408"/>
                <a:gd name="T92" fmla="*/ 99 w 221"/>
                <a:gd name="T93" fmla="*/ 153 h 408"/>
                <a:gd name="T94" fmla="*/ 99 w 221"/>
                <a:gd name="T95" fmla="*/ 75 h 408"/>
                <a:gd name="T96" fmla="*/ 81 w 221"/>
                <a:gd name="T97" fmla="*/ 81 h 408"/>
                <a:gd name="T98" fmla="*/ 70 w 221"/>
                <a:gd name="T99" fmla="*/ 91 h 408"/>
                <a:gd name="T100" fmla="*/ 67 w 221"/>
                <a:gd name="T101" fmla="*/ 113 h 408"/>
                <a:gd name="T102" fmla="*/ 161 w 221"/>
                <a:gd name="T103" fmla="*/ 278 h 408"/>
                <a:gd name="T104" fmla="*/ 161 w 221"/>
                <a:gd name="T105" fmla="*/ 278 h 408"/>
                <a:gd name="T106" fmla="*/ 153 w 221"/>
                <a:gd name="T107" fmla="*/ 254 h 408"/>
                <a:gd name="T108" fmla="*/ 129 w 221"/>
                <a:gd name="T109" fmla="*/ 238 h 408"/>
                <a:gd name="T110" fmla="*/ 129 w 221"/>
                <a:gd name="T111" fmla="*/ 327 h 408"/>
                <a:gd name="T112" fmla="*/ 137 w 221"/>
                <a:gd name="T113" fmla="*/ 327 h 408"/>
                <a:gd name="T114" fmla="*/ 145 w 221"/>
                <a:gd name="T115" fmla="*/ 324 h 408"/>
                <a:gd name="T116" fmla="*/ 158 w 221"/>
                <a:gd name="T117" fmla="*/ 308 h 408"/>
                <a:gd name="T118" fmla="*/ 161 w 221"/>
                <a:gd name="T119" fmla="*/ 27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1" h="408">
                  <a:moveTo>
                    <a:pt x="220" y="271"/>
                  </a:moveTo>
                  <a:lnTo>
                    <a:pt x="220" y="271"/>
                  </a:lnTo>
                  <a:cubicBezTo>
                    <a:pt x="220" y="281"/>
                    <a:pt x="217" y="292"/>
                    <a:pt x="212" y="303"/>
                  </a:cubicBezTo>
                  <a:cubicBezTo>
                    <a:pt x="209" y="311"/>
                    <a:pt x="201" y="321"/>
                    <a:pt x="196" y="329"/>
                  </a:cubicBezTo>
                  <a:cubicBezTo>
                    <a:pt x="188" y="340"/>
                    <a:pt x="177" y="348"/>
                    <a:pt x="166" y="353"/>
                  </a:cubicBezTo>
                  <a:cubicBezTo>
                    <a:pt x="155" y="362"/>
                    <a:pt x="142" y="367"/>
                    <a:pt x="129" y="369"/>
                  </a:cubicBezTo>
                  <a:cubicBezTo>
                    <a:pt x="129" y="407"/>
                    <a:pt x="129" y="407"/>
                    <a:pt x="129" y="407"/>
                  </a:cubicBezTo>
                  <a:cubicBezTo>
                    <a:pt x="99" y="407"/>
                    <a:pt x="99" y="407"/>
                    <a:pt x="99" y="407"/>
                  </a:cubicBezTo>
                  <a:cubicBezTo>
                    <a:pt x="99" y="372"/>
                    <a:pt x="99" y="372"/>
                    <a:pt x="99" y="372"/>
                  </a:cubicBezTo>
                  <a:cubicBezTo>
                    <a:pt x="99" y="372"/>
                    <a:pt x="99" y="372"/>
                    <a:pt x="97" y="372"/>
                  </a:cubicBezTo>
                  <a:cubicBezTo>
                    <a:pt x="97" y="372"/>
                    <a:pt x="97" y="372"/>
                    <a:pt x="94" y="372"/>
                  </a:cubicBezTo>
                  <a:cubicBezTo>
                    <a:pt x="86" y="372"/>
                    <a:pt x="75" y="372"/>
                    <a:pt x="67" y="369"/>
                  </a:cubicBezTo>
                  <a:cubicBezTo>
                    <a:pt x="59" y="369"/>
                    <a:pt x="51" y="367"/>
                    <a:pt x="43" y="367"/>
                  </a:cubicBezTo>
                  <a:cubicBezTo>
                    <a:pt x="35" y="364"/>
                    <a:pt x="27" y="362"/>
                    <a:pt x="22" y="359"/>
                  </a:cubicBezTo>
                  <a:cubicBezTo>
                    <a:pt x="14" y="356"/>
                    <a:pt x="9" y="351"/>
                    <a:pt x="0" y="348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19" y="303"/>
                    <a:pt x="27" y="305"/>
                    <a:pt x="33" y="308"/>
                  </a:cubicBezTo>
                  <a:cubicBezTo>
                    <a:pt x="38" y="311"/>
                    <a:pt x="46" y="316"/>
                    <a:pt x="54" y="319"/>
                  </a:cubicBezTo>
                  <a:cubicBezTo>
                    <a:pt x="62" y="321"/>
                    <a:pt x="70" y="324"/>
                    <a:pt x="78" y="327"/>
                  </a:cubicBezTo>
                  <a:cubicBezTo>
                    <a:pt x="86" y="327"/>
                    <a:pt x="94" y="329"/>
                    <a:pt x="99" y="329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89" y="222"/>
                    <a:pt x="81" y="217"/>
                    <a:pt x="70" y="214"/>
                  </a:cubicBezTo>
                  <a:cubicBezTo>
                    <a:pt x="59" y="209"/>
                    <a:pt x="49" y="201"/>
                    <a:pt x="41" y="193"/>
                  </a:cubicBezTo>
                  <a:cubicBezTo>
                    <a:pt x="33" y="188"/>
                    <a:pt x="25" y="177"/>
                    <a:pt x="19" y="166"/>
                  </a:cubicBezTo>
                  <a:cubicBezTo>
                    <a:pt x="14" y="156"/>
                    <a:pt x="11" y="139"/>
                    <a:pt x="11" y="123"/>
                  </a:cubicBezTo>
                  <a:cubicBezTo>
                    <a:pt x="11" y="115"/>
                    <a:pt x="14" y="105"/>
                    <a:pt x="16" y="97"/>
                  </a:cubicBezTo>
                  <a:cubicBezTo>
                    <a:pt x="22" y="88"/>
                    <a:pt x="27" y="78"/>
                    <a:pt x="35" y="70"/>
                  </a:cubicBezTo>
                  <a:cubicBezTo>
                    <a:pt x="43" y="62"/>
                    <a:pt x="51" y="54"/>
                    <a:pt x="62" y="48"/>
                  </a:cubicBezTo>
                  <a:cubicBezTo>
                    <a:pt x="73" y="43"/>
                    <a:pt x="86" y="38"/>
                    <a:pt x="99" y="35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32"/>
                    <a:pt x="129" y="32"/>
                    <a:pt x="129" y="32"/>
                  </a:cubicBezTo>
                  <a:lnTo>
                    <a:pt x="129" y="32"/>
                  </a:lnTo>
                  <a:cubicBezTo>
                    <a:pt x="142" y="32"/>
                    <a:pt x="155" y="32"/>
                    <a:pt x="169" y="35"/>
                  </a:cubicBezTo>
                  <a:cubicBezTo>
                    <a:pt x="180" y="35"/>
                    <a:pt x="193" y="38"/>
                    <a:pt x="204" y="40"/>
                  </a:cubicBezTo>
                  <a:cubicBezTo>
                    <a:pt x="196" y="88"/>
                    <a:pt x="196" y="88"/>
                    <a:pt x="196" y="88"/>
                  </a:cubicBezTo>
                  <a:cubicBezTo>
                    <a:pt x="185" y="86"/>
                    <a:pt x="171" y="83"/>
                    <a:pt x="161" y="78"/>
                  </a:cubicBezTo>
                  <a:cubicBezTo>
                    <a:pt x="150" y="75"/>
                    <a:pt x="140" y="75"/>
                    <a:pt x="129" y="75"/>
                  </a:cubicBezTo>
                  <a:cubicBezTo>
                    <a:pt x="129" y="163"/>
                    <a:pt x="129" y="163"/>
                    <a:pt x="129" y="163"/>
                  </a:cubicBezTo>
                  <a:cubicBezTo>
                    <a:pt x="140" y="169"/>
                    <a:pt x="148" y="174"/>
                    <a:pt x="158" y="179"/>
                  </a:cubicBezTo>
                  <a:cubicBezTo>
                    <a:pt x="171" y="182"/>
                    <a:pt x="180" y="190"/>
                    <a:pt x="190" y="198"/>
                  </a:cubicBezTo>
                  <a:cubicBezTo>
                    <a:pt x="198" y="206"/>
                    <a:pt x="204" y="214"/>
                    <a:pt x="212" y="228"/>
                  </a:cubicBezTo>
                  <a:cubicBezTo>
                    <a:pt x="217" y="238"/>
                    <a:pt x="220" y="252"/>
                    <a:pt x="220" y="271"/>
                  </a:cubicBezTo>
                  <a:close/>
                  <a:moveTo>
                    <a:pt x="67" y="113"/>
                  </a:moveTo>
                  <a:lnTo>
                    <a:pt x="67" y="113"/>
                  </a:lnTo>
                  <a:cubicBezTo>
                    <a:pt x="67" y="123"/>
                    <a:pt x="70" y="131"/>
                    <a:pt x="78" y="137"/>
                  </a:cubicBezTo>
                  <a:cubicBezTo>
                    <a:pt x="84" y="142"/>
                    <a:pt x="91" y="147"/>
                    <a:pt x="99" y="153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1" y="75"/>
                    <a:pt x="86" y="78"/>
                    <a:pt x="81" y="81"/>
                  </a:cubicBezTo>
                  <a:cubicBezTo>
                    <a:pt x="75" y="83"/>
                    <a:pt x="73" y="86"/>
                    <a:pt x="70" y="91"/>
                  </a:cubicBezTo>
                  <a:cubicBezTo>
                    <a:pt x="70" y="99"/>
                    <a:pt x="67" y="105"/>
                    <a:pt x="67" y="113"/>
                  </a:cubicBezTo>
                  <a:close/>
                  <a:moveTo>
                    <a:pt x="161" y="278"/>
                  </a:moveTo>
                  <a:lnTo>
                    <a:pt x="161" y="278"/>
                  </a:lnTo>
                  <a:cubicBezTo>
                    <a:pt x="161" y="268"/>
                    <a:pt x="158" y="260"/>
                    <a:pt x="153" y="254"/>
                  </a:cubicBezTo>
                  <a:cubicBezTo>
                    <a:pt x="145" y="249"/>
                    <a:pt x="137" y="244"/>
                    <a:pt x="129" y="238"/>
                  </a:cubicBezTo>
                  <a:cubicBezTo>
                    <a:pt x="129" y="327"/>
                    <a:pt x="129" y="327"/>
                    <a:pt x="129" y="327"/>
                  </a:cubicBezTo>
                  <a:cubicBezTo>
                    <a:pt x="131" y="327"/>
                    <a:pt x="134" y="327"/>
                    <a:pt x="137" y="327"/>
                  </a:cubicBezTo>
                  <a:cubicBezTo>
                    <a:pt x="140" y="324"/>
                    <a:pt x="142" y="324"/>
                    <a:pt x="145" y="324"/>
                  </a:cubicBezTo>
                  <a:cubicBezTo>
                    <a:pt x="150" y="321"/>
                    <a:pt x="155" y="316"/>
                    <a:pt x="158" y="308"/>
                  </a:cubicBezTo>
                  <a:cubicBezTo>
                    <a:pt x="161" y="303"/>
                    <a:pt x="161" y="292"/>
                    <a:pt x="161" y="278"/>
                  </a:cubicBezTo>
                  <a:close/>
                </a:path>
              </a:pathLst>
            </a:custGeom>
            <a:solidFill>
              <a:srgbClr val="FFF9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8705053" y="5789451"/>
              <a:ext cx="1404811" cy="1430067"/>
              <a:chOff x="18705053" y="5789451"/>
              <a:chExt cx="1404811" cy="1430067"/>
            </a:xfrm>
            <a:solidFill>
              <a:schemeClr val="accent1"/>
            </a:solidFill>
          </p:grpSpPr>
          <p:sp>
            <p:nvSpPr>
              <p:cNvPr id="158" name="Freeform 178"/>
              <p:cNvSpPr>
                <a:spLocks noChangeArrowheads="1"/>
              </p:cNvSpPr>
              <p:nvPr/>
            </p:nvSpPr>
            <p:spPr bwMode="auto">
              <a:xfrm>
                <a:off x="18997017" y="6089850"/>
                <a:ext cx="837809" cy="833501"/>
              </a:xfrm>
              <a:custGeom>
                <a:avLst/>
                <a:gdLst>
                  <a:gd name="T0" fmla="*/ 439 w 876"/>
                  <a:gd name="T1" fmla="*/ 0 h 875"/>
                  <a:gd name="T2" fmla="*/ 439 w 876"/>
                  <a:gd name="T3" fmla="*/ 0 h 875"/>
                  <a:gd name="T4" fmla="*/ 0 w 876"/>
                  <a:gd name="T5" fmla="*/ 435 h 875"/>
                  <a:gd name="T6" fmla="*/ 439 w 876"/>
                  <a:gd name="T7" fmla="*/ 874 h 875"/>
                  <a:gd name="T8" fmla="*/ 875 w 876"/>
                  <a:gd name="T9" fmla="*/ 435 h 875"/>
                  <a:gd name="T10" fmla="*/ 439 w 876"/>
                  <a:gd name="T11" fmla="*/ 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6" h="875">
                    <a:moveTo>
                      <a:pt x="439" y="0"/>
                    </a:moveTo>
                    <a:lnTo>
                      <a:pt x="439" y="0"/>
                    </a:lnTo>
                    <a:cubicBezTo>
                      <a:pt x="196" y="0"/>
                      <a:pt x="0" y="195"/>
                      <a:pt x="0" y="435"/>
                    </a:cubicBezTo>
                    <a:cubicBezTo>
                      <a:pt x="0" y="679"/>
                      <a:pt x="196" y="874"/>
                      <a:pt x="439" y="874"/>
                    </a:cubicBezTo>
                    <a:cubicBezTo>
                      <a:pt x="680" y="874"/>
                      <a:pt x="875" y="679"/>
                      <a:pt x="875" y="435"/>
                    </a:cubicBezTo>
                    <a:cubicBezTo>
                      <a:pt x="875" y="195"/>
                      <a:pt x="680" y="0"/>
                      <a:pt x="43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" name="Freeform 179"/>
              <p:cNvSpPr>
                <a:spLocks noChangeArrowheads="1"/>
              </p:cNvSpPr>
              <p:nvPr/>
            </p:nvSpPr>
            <p:spPr bwMode="auto">
              <a:xfrm>
                <a:off x="18705053" y="5789451"/>
                <a:ext cx="1404811" cy="1430067"/>
              </a:xfrm>
              <a:custGeom>
                <a:avLst/>
                <a:gdLst>
                  <a:gd name="T0" fmla="*/ 901 w 1469"/>
                  <a:gd name="T1" fmla="*/ 166 h 1494"/>
                  <a:gd name="T2" fmla="*/ 807 w 1469"/>
                  <a:gd name="T3" fmla="*/ 145 h 1494"/>
                  <a:gd name="T4" fmla="*/ 623 w 1469"/>
                  <a:gd name="T5" fmla="*/ 11 h 1494"/>
                  <a:gd name="T6" fmla="*/ 511 w 1469"/>
                  <a:gd name="T7" fmla="*/ 190 h 1494"/>
                  <a:gd name="T8" fmla="*/ 409 w 1469"/>
                  <a:gd name="T9" fmla="*/ 81 h 1494"/>
                  <a:gd name="T10" fmla="*/ 337 w 1469"/>
                  <a:gd name="T11" fmla="*/ 300 h 1494"/>
                  <a:gd name="T12" fmla="*/ 267 w 1469"/>
                  <a:gd name="T13" fmla="*/ 370 h 1494"/>
                  <a:gd name="T14" fmla="*/ 59 w 1469"/>
                  <a:gd name="T15" fmla="*/ 455 h 1494"/>
                  <a:gd name="T16" fmla="*/ 147 w 1469"/>
                  <a:gd name="T17" fmla="*/ 648 h 1494"/>
                  <a:gd name="T18" fmla="*/ 0 w 1469"/>
                  <a:gd name="T19" fmla="*/ 672 h 1494"/>
                  <a:gd name="T20" fmla="*/ 147 w 1469"/>
                  <a:gd name="T21" fmla="*/ 851 h 1494"/>
                  <a:gd name="T22" fmla="*/ 182 w 1469"/>
                  <a:gd name="T23" fmla="*/ 974 h 1494"/>
                  <a:gd name="T24" fmla="*/ 149 w 1469"/>
                  <a:gd name="T25" fmla="*/ 1199 h 1494"/>
                  <a:gd name="T26" fmla="*/ 401 w 1469"/>
                  <a:gd name="T27" fmla="*/ 1244 h 1494"/>
                  <a:gd name="T28" fmla="*/ 361 w 1469"/>
                  <a:gd name="T29" fmla="*/ 1388 h 1494"/>
                  <a:gd name="T30" fmla="*/ 586 w 1469"/>
                  <a:gd name="T31" fmla="*/ 1330 h 1494"/>
                  <a:gd name="T32" fmla="*/ 682 w 1469"/>
                  <a:gd name="T33" fmla="*/ 1348 h 1494"/>
                  <a:gd name="T34" fmla="*/ 717 w 1469"/>
                  <a:gd name="T35" fmla="*/ 1493 h 1494"/>
                  <a:gd name="T36" fmla="*/ 885 w 1469"/>
                  <a:gd name="T37" fmla="*/ 1335 h 1494"/>
                  <a:gd name="T38" fmla="*/ 976 w 1469"/>
                  <a:gd name="T39" fmla="*/ 1303 h 1494"/>
                  <a:gd name="T40" fmla="*/ 1078 w 1469"/>
                  <a:gd name="T41" fmla="*/ 1415 h 1494"/>
                  <a:gd name="T42" fmla="*/ 1150 w 1469"/>
                  <a:gd name="T43" fmla="*/ 1193 h 1494"/>
                  <a:gd name="T44" fmla="*/ 1214 w 1469"/>
                  <a:gd name="T45" fmla="*/ 1124 h 1494"/>
                  <a:gd name="T46" fmla="*/ 1359 w 1469"/>
                  <a:gd name="T47" fmla="*/ 1172 h 1494"/>
                  <a:gd name="T48" fmla="*/ 1316 w 1469"/>
                  <a:gd name="T49" fmla="*/ 944 h 1494"/>
                  <a:gd name="T50" fmla="*/ 1337 w 1469"/>
                  <a:gd name="T51" fmla="*/ 835 h 1494"/>
                  <a:gd name="T52" fmla="*/ 1468 w 1469"/>
                  <a:gd name="T53" fmla="*/ 824 h 1494"/>
                  <a:gd name="T54" fmla="*/ 1329 w 1469"/>
                  <a:gd name="T55" fmla="*/ 645 h 1494"/>
                  <a:gd name="T56" fmla="*/ 1300 w 1469"/>
                  <a:gd name="T57" fmla="*/ 525 h 1494"/>
                  <a:gd name="T58" fmla="*/ 1417 w 1469"/>
                  <a:gd name="T59" fmla="*/ 426 h 1494"/>
                  <a:gd name="T60" fmla="*/ 1198 w 1469"/>
                  <a:gd name="T61" fmla="*/ 348 h 1494"/>
                  <a:gd name="T62" fmla="*/ 1088 w 1469"/>
                  <a:gd name="T63" fmla="*/ 252 h 1494"/>
                  <a:gd name="T64" fmla="*/ 1128 w 1469"/>
                  <a:gd name="T65" fmla="*/ 107 h 1494"/>
                  <a:gd name="T66" fmla="*/ 901 w 1469"/>
                  <a:gd name="T67" fmla="*/ 166 h 1494"/>
                  <a:gd name="T68" fmla="*/ 1244 w 1469"/>
                  <a:gd name="T69" fmla="*/ 746 h 1494"/>
                  <a:gd name="T70" fmla="*/ 243 w 1469"/>
                  <a:gd name="T71" fmla="*/ 746 h 1494"/>
                  <a:gd name="T72" fmla="*/ 1244 w 1469"/>
                  <a:gd name="T73" fmla="*/ 746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9" h="1494">
                    <a:moveTo>
                      <a:pt x="901" y="166"/>
                    </a:moveTo>
                    <a:lnTo>
                      <a:pt x="901" y="166"/>
                    </a:lnTo>
                    <a:cubicBezTo>
                      <a:pt x="872" y="158"/>
                      <a:pt x="840" y="150"/>
                      <a:pt x="807" y="147"/>
                    </a:cubicBezTo>
                    <a:cubicBezTo>
                      <a:pt x="807" y="145"/>
                      <a:pt x="807" y="145"/>
                      <a:pt x="807" y="145"/>
                    </a:cubicBezTo>
                    <a:cubicBezTo>
                      <a:pt x="773" y="0"/>
                      <a:pt x="773" y="0"/>
                      <a:pt x="773" y="0"/>
                    </a:cubicBezTo>
                    <a:cubicBezTo>
                      <a:pt x="623" y="11"/>
                      <a:pt x="623" y="11"/>
                      <a:pt x="623" y="11"/>
                    </a:cubicBezTo>
                    <a:cubicBezTo>
                      <a:pt x="602" y="161"/>
                      <a:pt x="602" y="161"/>
                      <a:pt x="602" y="161"/>
                    </a:cubicBezTo>
                    <a:cubicBezTo>
                      <a:pt x="572" y="169"/>
                      <a:pt x="540" y="177"/>
                      <a:pt x="511" y="190"/>
                    </a:cubicBezTo>
                    <a:cubicBezTo>
                      <a:pt x="508" y="187"/>
                      <a:pt x="508" y="187"/>
                      <a:pt x="508" y="187"/>
                    </a:cubicBezTo>
                    <a:cubicBezTo>
                      <a:pt x="409" y="81"/>
                      <a:pt x="409" y="81"/>
                      <a:pt x="409" y="81"/>
                    </a:cubicBezTo>
                    <a:cubicBezTo>
                      <a:pt x="283" y="161"/>
                      <a:pt x="283" y="161"/>
                      <a:pt x="283" y="161"/>
                    </a:cubicBezTo>
                    <a:cubicBezTo>
                      <a:pt x="337" y="300"/>
                      <a:pt x="337" y="300"/>
                      <a:pt x="337" y="300"/>
                    </a:cubicBezTo>
                    <a:cubicBezTo>
                      <a:pt x="313" y="321"/>
                      <a:pt x="291" y="345"/>
                      <a:pt x="270" y="372"/>
                    </a:cubicBezTo>
                    <a:cubicBezTo>
                      <a:pt x="267" y="370"/>
                      <a:pt x="267" y="370"/>
                      <a:pt x="267" y="370"/>
                    </a:cubicBezTo>
                    <a:cubicBezTo>
                      <a:pt x="131" y="324"/>
                      <a:pt x="131" y="324"/>
                      <a:pt x="131" y="324"/>
                    </a:cubicBezTo>
                    <a:cubicBezTo>
                      <a:pt x="59" y="455"/>
                      <a:pt x="59" y="455"/>
                      <a:pt x="59" y="455"/>
                    </a:cubicBezTo>
                    <a:cubicBezTo>
                      <a:pt x="174" y="551"/>
                      <a:pt x="174" y="551"/>
                      <a:pt x="174" y="551"/>
                    </a:cubicBezTo>
                    <a:cubicBezTo>
                      <a:pt x="163" y="581"/>
                      <a:pt x="155" y="605"/>
                      <a:pt x="147" y="648"/>
                    </a:cubicBezTo>
                    <a:cubicBezTo>
                      <a:pt x="144" y="648"/>
                      <a:pt x="144" y="648"/>
                      <a:pt x="144" y="648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0" y="821"/>
                      <a:pt x="0" y="821"/>
                      <a:pt x="0" y="821"/>
                    </a:cubicBezTo>
                    <a:cubicBezTo>
                      <a:pt x="147" y="851"/>
                      <a:pt x="147" y="851"/>
                      <a:pt x="147" y="851"/>
                    </a:cubicBezTo>
                    <a:cubicBezTo>
                      <a:pt x="155" y="894"/>
                      <a:pt x="165" y="934"/>
                      <a:pt x="182" y="971"/>
                    </a:cubicBezTo>
                    <a:cubicBezTo>
                      <a:pt x="182" y="974"/>
                      <a:pt x="182" y="974"/>
                      <a:pt x="182" y="974"/>
                    </a:cubicBezTo>
                    <a:cubicBezTo>
                      <a:pt x="72" y="1070"/>
                      <a:pt x="72" y="1070"/>
                      <a:pt x="72" y="1070"/>
                    </a:cubicBezTo>
                    <a:cubicBezTo>
                      <a:pt x="149" y="1199"/>
                      <a:pt x="149" y="1199"/>
                      <a:pt x="149" y="1199"/>
                    </a:cubicBezTo>
                    <a:cubicBezTo>
                      <a:pt x="291" y="1148"/>
                      <a:pt x="291" y="1148"/>
                      <a:pt x="291" y="1148"/>
                    </a:cubicBezTo>
                    <a:cubicBezTo>
                      <a:pt x="323" y="1183"/>
                      <a:pt x="358" y="1217"/>
                      <a:pt x="401" y="1244"/>
                    </a:cubicBezTo>
                    <a:cubicBezTo>
                      <a:pt x="398" y="1247"/>
                      <a:pt x="398" y="1247"/>
                      <a:pt x="398" y="1247"/>
                    </a:cubicBezTo>
                    <a:cubicBezTo>
                      <a:pt x="361" y="1388"/>
                      <a:pt x="361" y="1388"/>
                      <a:pt x="361" y="1388"/>
                    </a:cubicBezTo>
                    <a:cubicBezTo>
                      <a:pt x="497" y="1453"/>
                      <a:pt x="497" y="1453"/>
                      <a:pt x="497" y="1453"/>
                    </a:cubicBezTo>
                    <a:cubicBezTo>
                      <a:pt x="586" y="1330"/>
                      <a:pt x="586" y="1330"/>
                      <a:pt x="586" y="1330"/>
                    </a:cubicBezTo>
                    <a:lnTo>
                      <a:pt x="586" y="1330"/>
                    </a:lnTo>
                    <a:cubicBezTo>
                      <a:pt x="618" y="1338"/>
                      <a:pt x="647" y="1346"/>
                      <a:pt x="682" y="1348"/>
                    </a:cubicBezTo>
                    <a:cubicBezTo>
                      <a:pt x="682" y="1351"/>
                      <a:pt x="682" y="1351"/>
                      <a:pt x="682" y="1351"/>
                    </a:cubicBezTo>
                    <a:cubicBezTo>
                      <a:pt x="717" y="1493"/>
                      <a:pt x="717" y="1493"/>
                      <a:pt x="717" y="1493"/>
                    </a:cubicBezTo>
                    <a:cubicBezTo>
                      <a:pt x="866" y="1485"/>
                      <a:pt x="866" y="1485"/>
                      <a:pt x="866" y="1485"/>
                    </a:cubicBezTo>
                    <a:cubicBezTo>
                      <a:pt x="885" y="1335"/>
                      <a:pt x="885" y="1335"/>
                      <a:pt x="885" y="1335"/>
                    </a:cubicBezTo>
                    <a:cubicBezTo>
                      <a:pt x="885" y="1332"/>
                      <a:pt x="885" y="1332"/>
                      <a:pt x="885" y="1332"/>
                    </a:cubicBezTo>
                    <a:cubicBezTo>
                      <a:pt x="917" y="1324"/>
                      <a:pt x="947" y="1316"/>
                      <a:pt x="976" y="1303"/>
                    </a:cubicBezTo>
                    <a:cubicBezTo>
                      <a:pt x="979" y="1308"/>
                      <a:pt x="979" y="1308"/>
                      <a:pt x="979" y="1308"/>
                    </a:cubicBezTo>
                    <a:cubicBezTo>
                      <a:pt x="1078" y="1415"/>
                      <a:pt x="1078" y="1415"/>
                      <a:pt x="1078" y="1415"/>
                    </a:cubicBezTo>
                    <a:cubicBezTo>
                      <a:pt x="1206" y="1335"/>
                      <a:pt x="1206" y="1335"/>
                      <a:pt x="1206" y="1335"/>
                    </a:cubicBezTo>
                    <a:cubicBezTo>
                      <a:pt x="1150" y="1193"/>
                      <a:pt x="1150" y="1193"/>
                      <a:pt x="1150" y="1193"/>
                    </a:cubicBezTo>
                    <a:lnTo>
                      <a:pt x="1150" y="1193"/>
                    </a:lnTo>
                    <a:cubicBezTo>
                      <a:pt x="1171" y="1172"/>
                      <a:pt x="1195" y="1148"/>
                      <a:pt x="1214" y="1124"/>
                    </a:cubicBezTo>
                    <a:cubicBezTo>
                      <a:pt x="1220" y="1126"/>
                      <a:pt x="1220" y="1126"/>
                      <a:pt x="1220" y="1126"/>
                    </a:cubicBezTo>
                    <a:cubicBezTo>
                      <a:pt x="1359" y="1172"/>
                      <a:pt x="1359" y="1172"/>
                      <a:pt x="1359" y="1172"/>
                    </a:cubicBezTo>
                    <a:cubicBezTo>
                      <a:pt x="1431" y="1041"/>
                      <a:pt x="1431" y="1041"/>
                      <a:pt x="1431" y="1041"/>
                    </a:cubicBezTo>
                    <a:cubicBezTo>
                      <a:pt x="1316" y="944"/>
                      <a:pt x="1316" y="944"/>
                      <a:pt x="1316" y="944"/>
                    </a:cubicBezTo>
                    <a:cubicBezTo>
                      <a:pt x="1313" y="936"/>
                      <a:pt x="1313" y="936"/>
                      <a:pt x="1313" y="936"/>
                    </a:cubicBezTo>
                    <a:cubicBezTo>
                      <a:pt x="1324" y="904"/>
                      <a:pt x="1332" y="878"/>
                      <a:pt x="1337" y="835"/>
                    </a:cubicBezTo>
                    <a:cubicBezTo>
                      <a:pt x="1342" y="835"/>
                      <a:pt x="1342" y="835"/>
                      <a:pt x="1342" y="835"/>
                    </a:cubicBezTo>
                    <a:cubicBezTo>
                      <a:pt x="1468" y="824"/>
                      <a:pt x="1468" y="824"/>
                      <a:pt x="1468" y="824"/>
                    </a:cubicBezTo>
                    <a:cubicBezTo>
                      <a:pt x="1468" y="674"/>
                      <a:pt x="1468" y="674"/>
                      <a:pt x="1468" y="674"/>
                    </a:cubicBezTo>
                    <a:cubicBezTo>
                      <a:pt x="1329" y="645"/>
                      <a:pt x="1329" y="645"/>
                      <a:pt x="1329" y="645"/>
                    </a:cubicBezTo>
                    <a:cubicBezTo>
                      <a:pt x="1332" y="645"/>
                      <a:pt x="1332" y="645"/>
                      <a:pt x="1332" y="645"/>
                    </a:cubicBezTo>
                    <a:cubicBezTo>
                      <a:pt x="1324" y="602"/>
                      <a:pt x="1316" y="562"/>
                      <a:pt x="1300" y="525"/>
                    </a:cubicBezTo>
                    <a:cubicBezTo>
                      <a:pt x="1308" y="522"/>
                      <a:pt x="1308" y="522"/>
                      <a:pt x="1308" y="522"/>
                    </a:cubicBezTo>
                    <a:cubicBezTo>
                      <a:pt x="1417" y="426"/>
                      <a:pt x="1417" y="426"/>
                      <a:pt x="1417" y="426"/>
                    </a:cubicBezTo>
                    <a:cubicBezTo>
                      <a:pt x="1337" y="297"/>
                      <a:pt x="1337" y="297"/>
                      <a:pt x="1337" y="297"/>
                    </a:cubicBezTo>
                    <a:cubicBezTo>
                      <a:pt x="1198" y="348"/>
                      <a:pt x="1198" y="348"/>
                      <a:pt x="1198" y="348"/>
                    </a:cubicBezTo>
                    <a:cubicBezTo>
                      <a:pt x="1195" y="351"/>
                      <a:pt x="1195" y="351"/>
                      <a:pt x="1195" y="351"/>
                    </a:cubicBezTo>
                    <a:cubicBezTo>
                      <a:pt x="1163" y="313"/>
                      <a:pt x="1128" y="281"/>
                      <a:pt x="1088" y="252"/>
                    </a:cubicBezTo>
                    <a:cubicBezTo>
                      <a:pt x="1088" y="249"/>
                      <a:pt x="1088" y="249"/>
                      <a:pt x="1088" y="249"/>
                    </a:cubicBezTo>
                    <a:cubicBezTo>
                      <a:pt x="1128" y="107"/>
                      <a:pt x="1128" y="107"/>
                      <a:pt x="1128" y="107"/>
                    </a:cubicBezTo>
                    <a:cubicBezTo>
                      <a:pt x="992" y="43"/>
                      <a:pt x="992" y="43"/>
                      <a:pt x="992" y="43"/>
                    </a:cubicBezTo>
                    <a:cubicBezTo>
                      <a:pt x="901" y="166"/>
                      <a:pt x="901" y="166"/>
                      <a:pt x="901" y="166"/>
                    </a:cubicBezTo>
                    <a:close/>
                    <a:moveTo>
                      <a:pt x="1244" y="746"/>
                    </a:moveTo>
                    <a:lnTo>
                      <a:pt x="1244" y="746"/>
                    </a:lnTo>
                    <a:cubicBezTo>
                      <a:pt x="1244" y="1025"/>
                      <a:pt x="1019" y="1247"/>
                      <a:pt x="743" y="1247"/>
                    </a:cubicBezTo>
                    <a:cubicBezTo>
                      <a:pt x="465" y="1247"/>
                      <a:pt x="243" y="1025"/>
                      <a:pt x="243" y="746"/>
                    </a:cubicBezTo>
                    <a:cubicBezTo>
                      <a:pt x="243" y="471"/>
                      <a:pt x="465" y="246"/>
                      <a:pt x="743" y="246"/>
                    </a:cubicBezTo>
                    <a:cubicBezTo>
                      <a:pt x="1019" y="246"/>
                      <a:pt x="1244" y="471"/>
                      <a:pt x="1244" y="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18019573" y="6559487"/>
              <a:ext cx="592390" cy="600797"/>
              <a:chOff x="18019573" y="6559487"/>
              <a:chExt cx="592390" cy="600797"/>
            </a:xfrm>
            <a:solidFill>
              <a:schemeClr val="accent1"/>
            </a:solidFill>
          </p:grpSpPr>
          <p:sp>
            <p:nvSpPr>
              <p:cNvPr id="156" name="Freeform 182"/>
              <p:cNvSpPr>
                <a:spLocks noChangeArrowheads="1"/>
              </p:cNvSpPr>
              <p:nvPr/>
            </p:nvSpPr>
            <p:spPr bwMode="auto">
              <a:xfrm>
                <a:off x="18142282" y="6686416"/>
                <a:ext cx="351203" cy="351170"/>
              </a:xfrm>
              <a:custGeom>
                <a:avLst/>
                <a:gdLst>
                  <a:gd name="T0" fmla="*/ 185 w 370"/>
                  <a:gd name="T1" fmla="*/ 0 h 370"/>
                  <a:gd name="T2" fmla="*/ 185 w 370"/>
                  <a:gd name="T3" fmla="*/ 0 h 370"/>
                  <a:gd name="T4" fmla="*/ 0 w 370"/>
                  <a:gd name="T5" fmla="*/ 184 h 370"/>
                  <a:gd name="T6" fmla="*/ 185 w 370"/>
                  <a:gd name="T7" fmla="*/ 369 h 370"/>
                  <a:gd name="T8" fmla="*/ 369 w 370"/>
                  <a:gd name="T9" fmla="*/ 184 h 370"/>
                  <a:gd name="T10" fmla="*/ 185 w 370"/>
                  <a:gd name="T1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0">
                    <a:moveTo>
                      <a:pt x="185" y="0"/>
                    </a:moveTo>
                    <a:lnTo>
                      <a:pt x="185" y="0"/>
                    </a:lnTo>
                    <a:cubicBezTo>
                      <a:pt x="83" y="0"/>
                      <a:pt x="0" y="83"/>
                      <a:pt x="0" y="184"/>
                    </a:cubicBezTo>
                    <a:cubicBezTo>
                      <a:pt x="0" y="286"/>
                      <a:pt x="83" y="369"/>
                      <a:pt x="185" y="369"/>
                    </a:cubicBezTo>
                    <a:cubicBezTo>
                      <a:pt x="286" y="369"/>
                      <a:pt x="369" y="286"/>
                      <a:pt x="369" y="184"/>
                    </a:cubicBezTo>
                    <a:cubicBezTo>
                      <a:pt x="369" y="83"/>
                      <a:pt x="286" y="0"/>
                      <a:pt x="18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" name="Freeform 183"/>
              <p:cNvSpPr>
                <a:spLocks noChangeArrowheads="1"/>
              </p:cNvSpPr>
              <p:nvPr/>
            </p:nvSpPr>
            <p:spPr bwMode="auto">
              <a:xfrm>
                <a:off x="18019573" y="6559487"/>
                <a:ext cx="592390" cy="600797"/>
              </a:xfrm>
              <a:custGeom>
                <a:avLst/>
                <a:gdLst>
                  <a:gd name="T0" fmla="*/ 380 w 622"/>
                  <a:gd name="T1" fmla="*/ 69 h 629"/>
                  <a:gd name="T2" fmla="*/ 339 w 622"/>
                  <a:gd name="T3" fmla="*/ 61 h 629"/>
                  <a:gd name="T4" fmla="*/ 262 w 622"/>
                  <a:gd name="T5" fmla="*/ 5 h 629"/>
                  <a:gd name="T6" fmla="*/ 217 w 622"/>
                  <a:gd name="T7" fmla="*/ 80 h 629"/>
                  <a:gd name="T8" fmla="*/ 174 w 622"/>
                  <a:gd name="T9" fmla="*/ 35 h 629"/>
                  <a:gd name="T10" fmla="*/ 142 w 622"/>
                  <a:gd name="T11" fmla="*/ 126 h 629"/>
                  <a:gd name="T12" fmla="*/ 115 w 622"/>
                  <a:gd name="T13" fmla="*/ 155 h 629"/>
                  <a:gd name="T14" fmla="*/ 24 w 622"/>
                  <a:gd name="T15" fmla="*/ 192 h 629"/>
                  <a:gd name="T16" fmla="*/ 64 w 622"/>
                  <a:gd name="T17" fmla="*/ 272 h 629"/>
                  <a:gd name="T18" fmla="*/ 0 w 622"/>
                  <a:gd name="T19" fmla="*/ 283 h 629"/>
                  <a:gd name="T20" fmla="*/ 64 w 622"/>
                  <a:gd name="T21" fmla="*/ 358 h 629"/>
                  <a:gd name="T22" fmla="*/ 77 w 622"/>
                  <a:gd name="T23" fmla="*/ 409 h 629"/>
                  <a:gd name="T24" fmla="*/ 64 w 622"/>
                  <a:gd name="T25" fmla="*/ 505 h 629"/>
                  <a:gd name="T26" fmla="*/ 168 w 622"/>
                  <a:gd name="T27" fmla="*/ 524 h 629"/>
                  <a:gd name="T28" fmla="*/ 152 w 622"/>
                  <a:gd name="T29" fmla="*/ 585 h 629"/>
                  <a:gd name="T30" fmla="*/ 248 w 622"/>
                  <a:gd name="T31" fmla="*/ 561 h 629"/>
                  <a:gd name="T32" fmla="*/ 289 w 622"/>
                  <a:gd name="T33" fmla="*/ 567 h 629"/>
                  <a:gd name="T34" fmla="*/ 302 w 622"/>
                  <a:gd name="T35" fmla="*/ 628 h 629"/>
                  <a:gd name="T36" fmla="*/ 374 w 622"/>
                  <a:gd name="T37" fmla="*/ 561 h 629"/>
                  <a:gd name="T38" fmla="*/ 412 w 622"/>
                  <a:gd name="T39" fmla="*/ 548 h 629"/>
                  <a:gd name="T40" fmla="*/ 455 w 622"/>
                  <a:gd name="T41" fmla="*/ 596 h 629"/>
                  <a:gd name="T42" fmla="*/ 487 w 622"/>
                  <a:gd name="T43" fmla="*/ 503 h 629"/>
                  <a:gd name="T44" fmla="*/ 513 w 622"/>
                  <a:gd name="T45" fmla="*/ 473 h 629"/>
                  <a:gd name="T46" fmla="*/ 572 w 622"/>
                  <a:gd name="T47" fmla="*/ 495 h 629"/>
                  <a:gd name="T48" fmla="*/ 553 w 622"/>
                  <a:gd name="T49" fmla="*/ 398 h 629"/>
                  <a:gd name="T50" fmla="*/ 564 w 622"/>
                  <a:gd name="T51" fmla="*/ 350 h 629"/>
                  <a:gd name="T52" fmla="*/ 621 w 622"/>
                  <a:gd name="T53" fmla="*/ 347 h 629"/>
                  <a:gd name="T54" fmla="*/ 562 w 622"/>
                  <a:gd name="T55" fmla="*/ 272 h 629"/>
                  <a:gd name="T56" fmla="*/ 548 w 622"/>
                  <a:gd name="T57" fmla="*/ 222 h 629"/>
                  <a:gd name="T58" fmla="*/ 599 w 622"/>
                  <a:gd name="T59" fmla="*/ 179 h 629"/>
                  <a:gd name="T60" fmla="*/ 506 w 622"/>
                  <a:gd name="T61" fmla="*/ 147 h 629"/>
                  <a:gd name="T62" fmla="*/ 460 w 622"/>
                  <a:gd name="T63" fmla="*/ 107 h 629"/>
                  <a:gd name="T64" fmla="*/ 476 w 622"/>
                  <a:gd name="T65" fmla="*/ 45 h 629"/>
                  <a:gd name="T66" fmla="*/ 380 w 622"/>
                  <a:gd name="T67" fmla="*/ 69 h 629"/>
                  <a:gd name="T68" fmla="*/ 524 w 622"/>
                  <a:gd name="T69" fmla="*/ 315 h 629"/>
                  <a:gd name="T70" fmla="*/ 102 w 622"/>
                  <a:gd name="T71" fmla="*/ 315 h 629"/>
                  <a:gd name="T72" fmla="*/ 524 w 622"/>
                  <a:gd name="T73" fmla="*/ 315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2" h="629">
                    <a:moveTo>
                      <a:pt x="380" y="69"/>
                    </a:moveTo>
                    <a:lnTo>
                      <a:pt x="380" y="69"/>
                    </a:lnTo>
                    <a:cubicBezTo>
                      <a:pt x="369" y="67"/>
                      <a:pt x="356" y="64"/>
                      <a:pt x="339" y="61"/>
                    </a:cubicBezTo>
                    <a:lnTo>
                      <a:pt x="339" y="61"/>
                    </a:lnTo>
                    <a:cubicBezTo>
                      <a:pt x="326" y="0"/>
                      <a:pt x="326" y="0"/>
                      <a:pt x="326" y="0"/>
                    </a:cubicBezTo>
                    <a:cubicBezTo>
                      <a:pt x="262" y="5"/>
                      <a:pt x="262" y="5"/>
                      <a:pt x="262" y="5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1" y="72"/>
                      <a:pt x="227" y="75"/>
                      <a:pt x="217" y="80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174" y="35"/>
                      <a:pt x="174" y="35"/>
                      <a:pt x="174" y="35"/>
                    </a:cubicBezTo>
                    <a:cubicBezTo>
                      <a:pt x="120" y="67"/>
                      <a:pt x="120" y="67"/>
                      <a:pt x="120" y="67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33" y="136"/>
                      <a:pt x="123" y="147"/>
                      <a:pt x="115" y="157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72" y="232"/>
                      <a:pt x="72" y="232"/>
                      <a:pt x="72" y="232"/>
                    </a:cubicBezTo>
                    <a:cubicBezTo>
                      <a:pt x="69" y="246"/>
                      <a:pt x="64" y="254"/>
                      <a:pt x="64" y="272"/>
                    </a:cubicBezTo>
                    <a:cubicBezTo>
                      <a:pt x="61" y="272"/>
                      <a:pt x="61" y="272"/>
                      <a:pt x="61" y="272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4" y="358"/>
                      <a:pt x="64" y="358"/>
                      <a:pt x="64" y="358"/>
                    </a:cubicBezTo>
                    <a:cubicBezTo>
                      <a:pt x="67" y="377"/>
                      <a:pt x="72" y="393"/>
                      <a:pt x="77" y="409"/>
                    </a:cubicBezTo>
                    <a:lnTo>
                      <a:pt x="77" y="409"/>
                    </a:lnTo>
                    <a:cubicBezTo>
                      <a:pt x="29" y="452"/>
                      <a:pt x="29" y="452"/>
                      <a:pt x="29" y="452"/>
                    </a:cubicBezTo>
                    <a:cubicBezTo>
                      <a:pt x="64" y="505"/>
                      <a:pt x="64" y="505"/>
                      <a:pt x="64" y="505"/>
                    </a:cubicBezTo>
                    <a:cubicBezTo>
                      <a:pt x="123" y="484"/>
                      <a:pt x="123" y="484"/>
                      <a:pt x="123" y="484"/>
                    </a:cubicBezTo>
                    <a:cubicBezTo>
                      <a:pt x="136" y="497"/>
                      <a:pt x="152" y="513"/>
                      <a:pt x="168" y="524"/>
                    </a:cubicBezTo>
                    <a:cubicBezTo>
                      <a:pt x="168" y="527"/>
                      <a:pt x="168" y="527"/>
                      <a:pt x="168" y="527"/>
                    </a:cubicBezTo>
                    <a:cubicBezTo>
                      <a:pt x="152" y="585"/>
                      <a:pt x="152" y="585"/>
                      <a:pt x="152" y="585"/>
                    </a:cubicBezTo>
                    <a:cubicBezTo>
                      <a:pt x="211" y="612"/>
                      <a:pt x="211" y="612"/>
                      <a:pt x="211" y="612"/>
                    </a:cubicBezTo>
                    <a:cubicBezTo>
                      <a:pt x="248" y="561"/>
                      <a:pt x="248" y="561"/>
                      <a:pt x="248" y="561"/>
                    </a:cubicBezTo>
                    <a:lnTo>
                      <a:pt x="248" y="561"/>
                    </a:lnTo>
                    <a:cubicBezTo>
                      <a:pt x="259" y="564"/>
                      <a:pt x="273" y="567"/>
                      <a:pt x="289" y="567"/>
                    </a:cubicBezTo>
                    <a:cubicBezTo>
                      <a:pt x="289" y="569"/>
                      <a:pt x="289" y="569"/>
                      <a:pt x="289" y="569"/>
                    </a:cubicBezTo>
                    <a:cubicBezTo>
                      <a:pt x="302" y="628"/>
                      <a:pt x="302" y="628"/>
                      <a:pt x="302" y="628"/>
                    </a:cubicBezTo>
                    <a:cubicBezTo>
                      <a:pt x="366" y="626"/>
                      <a:pt x="366" y="626"/>
                      <a:pt x="366" y="626"/>
                    </a:cubicBezTo>
                    <a:cubicBezTo>
                      <a:pt x="374" y="561"/>
                      <a:pt x="374" y="561"/>
                      <a:pt x="374" y="561"/>
                    </a:cubicBezTo>
                    <a:lnTo>
                      <a:pt x="374" y="561"/>
                    </a:lnTo>
                    <a:cubicBezTo>
                      <a:pt x="388" y="559"/>
                      <a:pt x="401" y="554"/>
                      <a:pt x="412" y="548"/>
                    </a:cubicBezTo>
                    <a:cubicBezTo>
                      <a:pt x="414" y="551"/>
                      <a:pt x="414" y="551"/>
                      <a:pt x="414" y="551"/>
                    </a:cubicBezTo>
                    <a:cubicBezTo>
                      <a:pt x="455" y="596"/>
                      <a:pt x="455" y="596"/>
                      <a:pt x="455" y="596"/>
                    </a:cubicBezTo>
                    <a:cubicBezTo>
                      <a:pt x="508" y="561"/>
                      <a:pt x="508" y="561"/>
                      <a:pt x="508" y="561"/>
                    </a:cubicBezTo>
                    <a:cubicBezTo>
                      <a:pt x="487" y="503"/>
                      <a:pt x="487" y="503"/>
                      <a:pt x="487" y="503"/>
                    </a:cubicBezTo>
                    <a:cubicBezTo>
                      <a:pt x="484" y="503"/>
                      <a:pt x="484" y="503"/>
                      <a:pt x="484" y="503"/>
                    </a:cubicBezTo>
                    <a:cubicBezTo>
                      <a:pt x="495" y="495"/>
                      <a:pt x="506" y="484"/>
                      <a:pt x="513" y="473"/>
                    </a:cubicBezTo>
                    <a:lnTo>
                      <a:pt x="513" y="473"/>
                    </a:lnTo>
                    <a:cubicBezTo>
                      <a:pt x="572" y="495"/>
                      <a:pt x="572" y="495"/>
                      <a:pt x="572" y="495"/>
                    </a:cubicBezTo>
                    <a:cubicBezTo>
                      <a:pt x="604" y="439"/>
                      <a:pt x="604" y="439"/>
                      <a:pt x="604" y="439"/>
                    </a:cubicBezTo>
                    <a:cubicBezTo>
                      <a:pt x="553" y="398"/>
                      <a:pt x="553" y="398"/>
                      <a:pt x="553" y="398"/>
                    </a:cubicBezTo>
                    <a:cubicBezTo>
                      <a:pt x="553" y="393"/>
                      <a:pt x="553" y="393"/>
                      <a:pt x="553" y="393"/>
                    </a:cubicBezTo>
                    <a:cubicBezTo>
                      <a:pt x="559" y="382"/>
                      <a:pt x="562" y="369"/>
                      <a:pt x="564" y="350"/>
                    </a:cubicBezTo>
                    <a:cubicBezTo>
                      <a:pt x="567" y="350"/>
                      <a:pt x="567" y="350"/>
                      <a:pt x="567" y="350"/>
                    </a:cubicBezTo>
                    <a:cubicBezTo>
                      <a:pt x="621" y="347"/>
                      <a:pt x="621" y="347"/>
                      <a:pt x="621" y="347"/>
                    </a:cubicBezTo>
                    <a:cubicBezTo>
                      <a:pt x="621" y="283"/>
                      <a:pt x="621" y="283"/>
                      <a:pt x="621" y="283"/>
                    </a:cubicBezTo>
                    <a:cubicBezTo>
                      <a:pt x="562" y="272"/>
                      <a:pt x="562" y="272"/>
                      <a:pt x="562" y="272"/>
                    </a:cubicBezTo>
                    <a:lnTo>
                      <a:pt x="562" y="272"/>
                    </a:lnTo>
                    <a:cubicBezTo>
                      <a:pt x="559" y="254"/>
                      <a:pt x="556" y="238"/>
                      <a:pt x="548" y="222"/>
                    </a:cubicBezTo>
                    <a:cubicBezTo>
                      <a:pt x="551" y="219"/>
                      <a:pt x="551" y="219"/>
                      <a:pt x="551" y="219"/>
                    </a:cubicBezTo>
                    <a:cubicBezTo>
                      <a:pt x="599" y="179"/>
                      <a:pt x="599" y="179"/>
                      <a:pt x="599" y="179"/>
                    </a:cubicBezTo>
                    <a:cubicBezTo>
                      <a:pt x="564" y="126"/>
                      <a:pt x="564" y="126"/>
                      <a:pt x="564" y="126"/>
                    </a:cubicBezTo>
                    <a:cubicBezTo>
                      <a:pt x="506" y="147"/>
                      <a:pt x="506" y="147"/>
                      <a:pt x="506" y="147"/>
                    </a:cubicBezTo>
                    <a:lnTo>
                      <a:pt x="506" y="147"/>
                    </a:lnTo>
                    <a:cubicBezTo>
                      <a:pt x="492" y="131"/>
                      <a:pt x="476" y="117"/>
                      <a:pt x="460" y="107"/>
                    </a:cubicBezTo>
                    <a:cubicBezTo>
                      <a:pt x="460" y="104"/>
                      <a:pt x="460" y="104"/>
                      <a:pt x="460" y="104"/>
                    </a:cubicBezTo>
                    <a:cubicBezTo>
                      <a:pt x="476" y="45"/>
                      <a:pt x="476" y="45"/>
                      <a:pt x="476" y="45"/>
                    </a:cubicBezTo>
                    <a:cubicBezTo>
                      <a:pt x="417" y="18"/>
                      <a:pt x="417" y="18"/>
                      <a:pt x="417" y="18"/>
                    </a:cubicBezTo>
                    <a:cubicBezTo>
                      <a:pt x="380" y="69"/>
                      <a:pt x="380" y="69"/>
                      <a:pt x="380" y="69"/>
                    </a:cubicBezTo>
                    <a:close/>
                    <a:moveTo>
                      <a:pt x="524" y="315"/>
                    </a:moveTo>
                    <a:lnTo>
                      <a:pt x="524" y="315"/>
                    </a:lnTo>
                    <a:cubicBezTo>
                      <a:pt x="524" y="430"/>
                      <a:pt x="431" y="527"/>
                      <a:pt x="313" y="527"/>
                    </a:cubicBezTo>
                    <a:cubicBezTo>
                      <a:pt x="198" y="527"/>
                      <a:pt x="102" y="430"/>
                      <a:pt x="102" y="315"/>
                    </a:cubicBezTo>
                    <a:cubicBezTo>
                      <a:pt x="102" y="198"/>
                      <a:pt x="198" y="104"/>
                      <a:pt x="313" y="104"/>
                    </a:cubicBezTo>
                    <a:cubicBezTo>
                      <a:pt x="431" y="104"/>
                      <a:pt x="524" y="198"/>
                      <a:pt x="524" y="31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15336891" y="4283227"/>
              <a:ext cx="588159" cy="600797"/>
              <a:chOff x="15336891" y="4283227"/>
              <a:chExt cx="588159" cy="600797"/>
            </a:xfrm>
            <a:solidFill>
              <a:schemeClr val="accent2"/>
            </a:solidFill>
          </p:grpSpPr>
          <p:sp>
            <p:nvSpPr>
              <p:cNvPr id="154" name="Freeform 186"/>
              <p:cNvSpPr>
                <a:spLocks noChangeArrowheads="1"/>
              </p:cNvSpPr>
              <p:nvPr/>
            </p:nvSpPr>
            <p:spPr bwMode="auto">
              <a:xfrm>
                <a:off x="15463832" y="4405925"/>
                <a:ext cx="351203" cy="351170"/>
              </a:xfrm>
              <a:custGeom>
                <a:avLst/>
                <a:gdLst>
                  <a:gd name="T0" fmla="*/ 184 w 370"/>
                  <a:gd name="T1" fmla="*/ 0 h 371"/>
                  <a:gd name="T2" fmla="*/ 184 w 370"/>
                  <a:gd name="T3" fmla="*/ 0 h 371"/>
                  <a:gd name="T4" fmla="*/ 0 w 370"/>
                  <a:gd name="T5" fmla="*/ 185 h 371"/>
                  <a:gd name="T6" fmla="*/ 184 w 370"/>
                  <a:gd name="T7" fmla="*/ 370 h 371"/>
                  <a:gd name="T8" fmla="*/ 369 w 370"/>
                  <a:gd name="T9" fmla="*/ 185 h 371"/>
                  <a:gd name="T10" fmla="*/ 184 w 370"/>
                  <a:gd name="T1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1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3"/>
                      <a:pt x="0" y="185"/>
                    </a:cubicBezTo>
                    <a:cubicBezTo>
                      <a:pt x="0" y="287"/>
                      <a:pt x="83" y="370"/>
                      <a:pt x="184" y="370"/>
                    </a:cubicBezTo>
                    <a:cubicBezTo>
                      <a:pt x="286" y="370"/>
                      <a:pt x="369" y="287"/>
                      <a:pt x="369" y="185"/>
                    </a:cubicBezTo>
                    <a:cubicBezTo>
                      <a:pt x="369" y="81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5" name="Freeform 187"/>
              <p:cNvSpPr>
                <a:spLocks noChangeArrowheads="1"/>
              </p:cNvSpPr>
              <p:nvPr/>
            </p:nvSpPr>
            <p:spPr bwMode="auto">
              <a:xfrm>
                <a:off x="15336891" y="4283227"/>
                <a:ext cx="588159" cy="600797"/>
              </a:xfrm>
              <a:custGeom>
                <a:avLst/>
                <a:gdLst>
                  <a:gd name="T0" fmla="*/ 380 w 619"/>
                  <a:gd name="T1" fmla="*/ 70 h 630"/>
                  <a:gd name="T2" fmla="*/ 340 w 619"/>
                  <a:gd name="T3" fmla="*/ 59 h 630"/>
                  <a:gd name="T4" fmla="*/ 263 w 619"/>
                  <a:gd name="T5" fmla="*/ 6 h 630"/>
                  <a:gd name="T6" fmla="*/ 214 w 619"/>
                  <a:gd name="T7" fmla="*/ 81 h 630"/>
                  <a:gd name="T8" fmla="*/ 172 w 619"/>
                  <a:gd name="T9" fmla="*/ 33 h 630"/>
                  <a:gd name="T10" fmla="*/ 142 w 619"/>
                  <a:gd name="T11" fmla="*/ 126 h 630"/>
                  <a:gd name="T12" fmla="*/ 113 w 619"/>
                  <a:gd name="T13" fmla="*/ 155 h 630"/>
                  <a:gd name="T14" fmla="*/ 24 w 619"/>
                  <a:gd name="T15" fmla="*/ 190 h 630"/>
                  <a:gd name="T16" fmla="*/ 62 w 619"/>
                  <a:gd name="T17" fmla="*/ 273 h 630"/>
                  <a:gd name="T18" fmla="*/ 0 w 619"/>
                  <a:gd name="T19" fmla="*/ 281 h 630"/>
                  <a:gd name="T20" fmla="*/ 62 w 619"/>
                  <a:gd name="T21" fmla="*/ 359 h 630"/>
                  <a:gd name="T22" fmla="*/ 75 w 619"/>
                  <a:gd name="T23" fmla="*/ 409 h 630"/>
                  <a:gd name="T24" fmla="*/ 62 w 619"/>
                  <a:gd name="T25" fmla="*/ 506 h 630"/>
                  <a:gd name="T26" fmla="*/ 169 w 619"/>
                  <a:gd name="T27" fmla="*/ 525 h 630"/>
                  <a:gd name="T28" fmla="*/ 153 w 619"/>
                  <a:gd name="T29" fmla="*/ 586 h 630"/>
                  <a:gd name="T30" fmla="*/ 246 w 619"/>
                  <a:gd name="T31" fmla="*/ 559 h 630"/>
                  <a:gd name="T32" fmla="*/ 287 w 619"/>
                  <a:gd name="T33" fmla="*/ 568 h 630"/>
                  <a:gd name="T34" fmla="*/ 303 w 619"/>
                  <a:gd name="T35" fmla="*/ 629 h 630"/>
                  <a:gd name="T36" fmla="*/ 372 w 619"/>
                  <a:gd name="T37" fmla="*/ 562 h 630"/>
                  <a:gd name="T38" fmla="*/ 412 w 619"/>
                  <a:gd name="T39" fmla="*/ 549 h 630"/>
                  <a:gd name="T40" fmla="*/ 455 w 619"/>
                  <a:gd name="T41" fmla="*/ 597 h 630"/>
                  <a:gd name="T42" fmla="*/ 484 w 619"/>
                  <a:gd name="T43" fmla="*/ 503 h 630"/>
                  <a:gd name="T44" fmla="*/ 511 w 619"/>
                  <a:gd name="T45" fmla="*/ 474 h 630"/>
                  <a:gd name="T46" fmla="*/ 573 w 619"/>
                  <a:gd name="T47" fmla="*/ 495 h 630"/>
                  <a:gd name="T48" fmla="*/ 554 w 619"/>
                  <a:gd name="T49" fmla="*/ 399 h 630"/>
                  <a:gd name="T50" fmla="*/ 562 w 619"/>
                  <a:gd name="T51" fmla="*/ 351 h 630"/>
                  <a:gd name="T52" fmla="*/ 618 w 619"/>
                  <a:gd name="T53" fmla="*/ 348 h 630"/>
                  <a:gd name="T54" fmla="*/ 559 w 619"/>
                  <a:gd name="T55" fmla="*/ 270 h 630"/>
                  <a:gd name="T56" fmla="*/ 549 w 619"/>
                  <a:gd name="T57" fmla="*/ 220 h 630"/>
                  <a:gd name="T58" fmla="*/ 597 w 619"/>
                  <a:gd name="T59" fmla="*/ 180 h 630"/>
                  <a:gd name="T60" fmla="*/ 503 w 619"/>
                  <a:gd name="T61" fmla="*/ 148 h 630"/>
                  <a:gd name="T62" fmla="*/ 458 w 619"/>
                  <a:gd name="T63" fmla="*/ 108 h 630"/>
                  <a:gd name="T64" fmla="*/ 474 w 619"/>
                  <a:gd name="T65" fmla="*/ 46 h 630"/>
                  <a:gd name="T66" fmla="*/ 380 w 619"/>
                  <a:gd name="T67" fmla="*/ 70 h 630"/>
                  <a:gd name="T68" fmla="*/ 524 w 619"/>
                  <a:gd name="T69" fmla="*/ 316 h 630"/>
                  <a:gd name="T70" fmla="*/ 102 w 619"/>
                  <a:gd name="T71" fmla="*/ 316 h 630"/>
                  <a:gd name="T72" fmla="*/ 524 w 619"/>
                  <a:gd name="T73" fmla="*/ 316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9" h="630">
                    <a:moveTo>
                      <a:pt x="380" y="70"/>
                    </a:moveTo>
                    <a:lnTo>
                      <a:pt x="380" y="70"/>
                    </a:lnTo>
                    <a:cubicBezTo>
                      <a:pt x="367" y="67"/>
                      <a:pt x="353" y="65"/>
                      <a:pt x="340" y="62"/>
                    </a:cubicBezTo>
                    <a:cubicBezTo>
                      <a:pt x="340" y="59"/>
                      <a:pt x="340" y="59"/>
                      <a:pt x="340" y="59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263" y="6"/>
                      <a:pt x="263" y="6"/>
                      <a:pt x="263" y="6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1" y="70"/>
                      <a:pt x="228" y="75"/>
                      <a:pt x="214" y="81"/>
                    </a:cubicBezTo>
                    <a:cubicBezTo>
                      <a:pt x="214" y="78"/>
                      <a:pt x="214" y="78"/>
                      <a:pt x="214" y="78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31" y="137"/>
                      <a:pt x="123" y="145"/>
                      <a:pt x="113" y="155"/>
                    </a:cubicBezTo>
                    <a:lnTo>
                      <a:pt x="113" y="155"/>
                    </a:lnTo>
                    <a:cubicBezTo>
                      <a:pt x="54" y="137"/>
                      <a:pt x="54" y="137"/>
                      <a:pt x="54" y="137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73" y="233"/>
                      <a:pt x="73" y="233"/>
                      <a:pt x="73" y="233"/>
                    </a:cubicBezTo>
                    <a:cubicBezTo>
                      <a:pt x="67" y="244"/>
                      <a:pt x="65" y="254"/>
                      <a:pt x="62" y="273"/>
                    </a:cubicBezTo>
                    <a:lnTo>
                      <a:pt x="62" y="273"/>
                    </a:lnTo>
                    <a:cubicBezTo>
                      <a:pt x="0" y="281"/>
                      <a:pt x="0" y="281"/>
                      <a:pt x="0" y="28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2" y="359"/>
                      <a:pt x="62" y="359"/>
                      <a:pt x="62" y="359"/>
                    </a:cubicBezTo>
                    <a:cubicBezTo>
                      <a:pt x="65" y="375"/>
                      <a:pt x="70" y="394"/>
                      <a:pt x="75" y="409"/>
                    </a:cubicBezTo>
                    <a:lnTo>
                      <a:pt x="75" y="409"/>
                    </a:lnTo>
                    <a:cubicBezTo>
                      <a:pt x="30" y="453"/>
                      <a:pt x="30" y="453"/>
                      <a:pt x="30" y="453"/>
                    </a:cubicBezTo>
                    <a:cubicBezTo>
                      <a:pt x="62" y="506"/>
                      <a:pt x="62" y="506"/>
                      <a:pt x="62" y="506"/>
                    </a:cubicBezTo>
                    <a:cubicBezTo>
                      <a:pt x="123" y="482"/>
                      <a:pt x="123" y="482"/>
                      <a:pt x="123" y="482"/>
                    </a:cubicBezTo>
                    <a:cubicBezTo>
                      <a:pt x="137" y="498"/>
                      <a:pt x="150" y="511"/>
                      <a:pt x="169" y="525"/>
                    </a:cubicBezTo>
                    <a:lnTo>
                      <a:pt x="169" y="525"/>
                    </a:lnTo>
                    <a:cubicBezTo>
                      <a:pt x="153" y="586"/>
                      <a:pt x="153" y="586"/>
                      <a:pt x="153" y="586"/>
                    </a:cubicBezTo>
                    <a:cubicBezTo>
                      <a:pt x="209" y="613"/>
                      <a:pt x="209" y="613"/>
                      <a:pt x="209" y="613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60" y="565"/>
                      <a:pt x="273" y="568"/>
                      <a:pt x="287" y="568"/>
                    </a:cubicBezTo>
                    <a:cubicBezTo>
                      <a:pt x="287" y="570"/>
                      <a:pt x="287" y="570"/>
                      <a:pt x="287" y="570"/>
                    </a:cubicBezTo>
                    <a:cubicBezTo>
                      <a:pt x="303" y="629"/>
                      <a:pt x="303" y="629"/>
                      <a:pt x="303" y="629"/>
                    </a:cubicBezTo>
                    <a:cubicBezTo>
                      <a:pt x="364" y="627"/>
                      <a:pt x="364" y="627"/>
                      <a:pt x="364" y="627"/>
                    </a:cubicBezTo>
                    <a:cubicBezTo>
                      <a:pt x="372" y="562"/>
                      <a:pt x="372" y="562"/>
                      <a:pt x="372" y="562"/>
                    </a:cubicBezTo>
                    <a:lnTo>
                      <a:pt x="372" y="562"/>
                    </a:lnTo>
                    <a:cubicBezTo>
                      <a:pt x="385" y="559"/>
                      <a:pt x="399" y="554"/>
                      <a:pt x="412" y="549"/>
                    </a:cubicBezTo>
                    <a:cubicBezTo>
                      <a:pt x="412" y="552"/>
                      <a:pt x="412" y="552"/>
                      <a:pt x="412" y="552"/>
                    </a:cubicBezTo>
                    <a:cubicBezTo>
                      <a:pt x="455" y="597"/>
                      <a:pt x="455" y="597"/>
                      <a:pt x="455" y="597"/>
                    </a:cubicBezTo>
                    <a:cubicBezTo>
                      <a:pt x="508" y="562"/>
                      <a:pt x="508" y="562"/>
                      <a:pt x="508" y="562"/>
                    </a:cubicBezTo>
                    <a:cubicBezTo>
                      <a:pt x="484" y="503"/>
                      <a:pt x="484" y="503"/>
                      <a:pt x="484" y="503"/>
                    </a:cubicBezTo>
                    <a:lnTo>
                      <a:pt x="484" y="503"/>
                    </a:lnTo>
                    <a:cubicBezTo>
                      <a:pt x="495" y="493"/>
                      <a:pt x="503" y="484"/>
                      <a:pt x="511" y="474"/>
                    </a:cubicBezTo>
                    <a:cubicBezTo>
                      <a:pt x="514" y="474"/>
                      <a:pt x="514" y="474"/>
                      <a:pt x="514" y="474"/>
                    </a:cubicBezTo>
                    <a:cubicBezTo>
                      <a:pt x="573" y="495"/>
                      <a:pt x="573" y="495"/>
                      <a:pt x="573" y="495"/>
                    </a:cubicBezTo>
                    <a:cubicBezTo>
                      <a:pt x="602" y="439"/>
                      <a:pt x="602" y="439"/>
                      <a:pt x="602" y="439"/>
                    </a:cubicBezTo>
                    <a:cubicBezTo>
                      <a:pt x="554" y="399"/>
                      <a:pt x="554" y="399"/>
                      <a:pt x="554" y="399"/>
                    </a:cubicBezTo>
                    <a:cubicBezTo>
                      <a:pt x="554" y="394"/>
                      <a:pt x="554" y="394"/>
                      <a:pt x="554" y="394"/>
                    </a:cubicBezTo>
                    <a:cubicBezTo>
                      <a:pt x="557" y="380"/>
                      <a:pt x="562" y="369"/>
                      <a:pt x="562" y="351"/>
                    </a:cubicBezTo>
                    <a:cubicBezTo>
                      <a:pt x="565" y="351"/>
                      <a:pt x="565" y="351"/>
                      <a:pt x="565" y="351"/>
                    </a:cubicBezTo>
                    <a:cubicBezTo>
                      <a:pt x="618" y="348"/>
                      <a:pt x="618" y="348"/>
                      <a:pt x="618" y="348"/>
                    </a:cubicBezTo>
                    <a:cubicBezTo>
                      <a:pt x="618" y="284"/>
                      <a:pt x="618" y="284"/>
                      <a:pt x="618" y="284"/>
                    </a:cubicBezTo>
                    <a:cubicBezTo>
                      <a:pt x="559" y="270"/>
                      <a:pt x="559" y="270"/>
                      <a:pt x="559" y="270"/>
                    </a:cubicBezTo>
                    <a:cubicBezTo>
                      <a:pt x="562" y="270"/>
                      <a:pt x="562" y="270"/>
                      <a:pt x="562" y="270"/>
                    </a:cubicBezTo>
                    <a:cubicBezTo>
                      <a:pt x="559" y="254"/>
                      <a:pt x="554" y="236"/>
                      <a:pt x="549" y="220"/>
                    </a:cubicBezTo>
                    <a:cubicBezTo>
                      <a:pt x="551" y="220"/>
                      <a:pt x="551" y="220"/>
                      <a:pt x="551" y="220"/>
                    </a:cubicBezTo>
                    <a:cubicBezTo>
                      <a:pt x="597" y="180"/>
                      <a:pt x="597" y="180"/>
                      <a:pt x="597" y="180"/>
                    </a:cubicBezTo>
                    <a:cubicBezTo>
                      <a:pt x="565" y="124"/>
                      <a:pt x="565" y="124"/>
                      <a:pt x="565" y="124"/>
                    </a:cubicBezTo>
                    <a:cubicBezTo>
                      <a:pt x="503" y="148"/>
                      <a:pt x="503" y="148"/>
                      <a:pt x="503" y="148"/>
                    </a:cubicBezTo>
                    <a:lnTo>
                      <a:pt x="503" y="148"/>
                    </a:lnTo>
                    <a:cubicBezTo>
                      <a:pt x="490" y="131"/>
                      <a:pt x="474" y="118"/>
                      <a:pt x="458" y="108"/>
                    </a:cubicBezTo>
                    <a:cubicBezTo>
                      <a:pt x="458" y="105"/>
                      <a:pt x="458" y="105"/>
                      <a:pt x="458" y="105"/>
                    </a:cubicBezTo>
                    <a:cubicBezTo>
                      <a:pt x="474" y="46"/>
                      <a:pt x="474" y="46"/>
                      <a:pt x="474" y="46"/>
                    </a:cubicBezTo>
                    <a:cubicBezTo>
                      <a:pt x="418" y="19"/>
                      <a:pt x="418" y="19"/>
                      <a:pt x="418" y="19"/>
                    </a:cubicBezTo>
                    <a:cubicBezTo>
                      <a:pt x="380" y="70"/>
                      <a:pt x="380" y="70"/>
                      <a:pt x="380" y="70"/>
                    </a:cubicBezTo>
                    <a:close/>
                    <a:moveTo>
                      <a:pt x="524" y="316"/>
                    </a:moveTo>
                    <a:lnTo>
                      <a:pt x="524" y="316"/>
                    </a:lnTo>
                    <a:cubicBezTo>
                      <a:pt x="524" y="431"/>
                      <a:pt x="428" y="525"/>
                      <a:pt x="313" y="525"/>
                    </a:cubicBezTo>
                    <a:cubicBezTo>
                      <a:pt x="195" y="525"/>
                      <a:pt x="102" y="431"/>
                      <a:pt x="102" y="316"/>
                    </a:cubicBezTo>
                    <a:cubicBezTo>
                      <a:pt x="102" y="198"/>
                      <a:pt x="195" y="105"/>
                      <a:pt x="313" y="105"/>
                    </a:cubicBezTo>
                    <a:cubicBezTo>
                      <a:pt x="428" y="105"/>
                      <a:pt x="524" y="198"/>
                      <a:pt x="524" y="3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9868677" y="5459436"/>
              <a:ext cx="592390" cy="600797"/>
              <a:chOff x="19868677" y="5459436"/>
              <a:chExt cx="592390" cy="600797"/>
            </a:xfrm>
            <a:solidFill>
              <a:schemeClr val="accent1"/>
            </a:solidFill>
          </p:grpSpPr>
          <p:sp>
            <p:nvSpPr>
              <p:cNvPr id="152" name="Freeform 188"/>
              <p:cNvSpPr>
                <a:spLocks noChangeArrowheads="1"/>
              </p:cNvSpPr>
              <p:nvPr/>
            </p:nvSpPr>
            <p:spPr bwMode="auto">
              <a:xfrm>
                <a:off x="19991386" y="5582134"/>
                <a:ext cx="351203" cy="346939"/>
              </a:xfrm>
              <a:custGeom>
                <a:avLst/>
                <a:gdLst>
                  <a:gd name="T0" fmla="*/ 184 w 370"/>
                  <a:gd name="T1" fmla="*/ 0 h 368"/>
                  <a:gd name="T2" fmla="*/ 184 w 370"/>
                  <a:gd name="T3" fmla="*/ 0 h 368"/>
                  <a:gd name="T4" fmla="*/ 0 w 370"/>
                  <a:gd name="T5" fmla="*/ 183 h 368"/>
                  <a:gd name="T6" fmla="*/ 184 w 370"/>
                  <a:gd name="T7" fmla="*/ 367 h 368"/>
                  <a:gd name="T8" fmla="*/ 369 w 370"/>
                  <a:gd name="T9" fmla="*/ 183 h 368"/>
                  <a:gd name="T10" fmla="*/ 184 w 370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8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1"/>
                      <a:pt x="0" y="183"/>
                    </a:cubicBezTo>
                    <a:cubicBezTo>
                      <a:pt x="0" y="287"/>
                      <a:pt x="83" y="367"/>
                      <a:pt x="184" y="367"/>
                    </a:cubicBezTo>
                    <a:cubicBezTo>
                      <a:pt x="286" y="367"/>
                      <a:pt x="369" y="287"/>
                      <a:pt x="369" y="183"/>
                    </a:cubicBezTo>
                    <a:cubicBezTo>
                      <a:pt x="369" y="81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Freeform 189"/>
              <p:cNvSpPr>
                <a:spLocks noChangeArrowheads="1"/>
              </p:cNvSpPr>
              <p:nvPr/>
            </p:nvSpPr>
            <p:spPr bwMode="auto">
              <a:xfrm>
                <a:off x="19868677" y="5459436"/>
                <a:ext cx="592390" cy="600797"/>
              </a:xfrm>
              <a:custGeom>
                <a:avLst/>
                <a:gdLst>
                  <a:gd name="T0" fmla="*/ 380 w 622"/>
                  <a:gd name="T1" fmla="*/ 69 h 629"/>
                  <a:gd name="T2" fmla="*/ 340 w 622"/>
                  <a:gd name="T3" fmla="*/ 58 h 629"/>
                  <a:gd name="T4" fmla="*/ 263 w 622"/>
                  <a:gd name="T5" fmla="*/ 2 h 629"/>
                  <a:gd name="T6" fmla="*/ 217 w 622"/>
                  <a:gd name="T7" fmla="*/ 80 h 629"/>
                  <a:gd name="T8" fmla="*/ 174 w 622"/>
                  <a:gd name="T9" fmla="*/ 31 h 629"/>
                  <a:gd name="T10" fmla="*/ 142 w 622"/>
                  <a:gd name="T11" fmla="*/ 125 h 629"/>
                  <a:gd name="T12" fmla="*/ 113 w 622"/>
                  <a:gd name="T13" fmla="*/ 155 h 629"/>
                  <a:gd name="T14" fmla="*/ 24 w 622"/>
                  <a:gd name="T15" fmla="*/ 189 h 629"/>
                  <a:gd name="T16" fmla="*/ 62 w 622"/>
                  <a:gd name="T17" fmla="*/ 273 h 629"/>
                  <a:gd name="T18" fmla="*/ 0 w 622"/>
                  <a:gd name="T19" fmla="*/ 280 h 629"/>
                  <a:gd name="T20" fmla="*/ 62 w 622"/>
                  <a:gd name="T21" fmla="*/ 358 h 629"/>
                  <a:gd name="T22" fmla="*/ 78 w 622"/>
                  <a:gd name="T23" fmla="*/ 409 h 629"/>
                  <a:gd name="T24" fmla="*/ 65 w 622"/>
                  <a:gd name="T25" fmla="*/ 505 h 629"/>
                  <a:gd name="T26" fmla="*/ 169 w 622"/>
                  <a:gd name="T27" fmla="*/ 524 h 629"/>
                  <a:gd name="T28" fmla="*/ 153 w 622"/>
                  <a:gd name="T29" fmla="*/ 585 h 629"/>
                  <a:gd name="T30" fmla="*/ 246 w 622"/>
                  <a:gd name="T31" fmla="*/ 559 h 629"/>
                  <a:gd name="T32" fmla="*/ 287 w 622"/>
                  <a:gd name="T33" fmla="*/ 567 h 629"/>
                  <a:gd name="T34" fmla="*/ 303 w 622"/>
                  <a:gd name="T35" fmla="*/ 628 h 629"/>
                  <a:gd name="T36" fmla="*/ 375 w 622"/>
                  <a:gd name="T37" fmla="*/ 561 h 629"/>
                  <a:gd name="T38" fmla="*/ 412 w 622"/>
                  <a:gd name="T39" fmla="*/ 548 h 629"/>
                  <a:gd name="T40" fmla="*/ 455 w 622"/>
                  <a:gd name="T41" fmla="*/ 596 h 629"/>
                  <a:gd name="T42" fmla="*/ 484 w 622"/>
                  <a:gd name="T43" fmla="*/ 503 h 629"/>
                  <a:gd name="T44" fmla="*/ 514 w 622"/>
                  <a:gd name="T45" fmla="*/ 473 h 629"/>
                  <a:gd name="T46" fmla="*/ 573 w 622"/>
                  <a:gd name="T47" fmla="*/ 492 h 629"/>
                  <a:gd name="T48" fmla="*/ 554 w 622"/>
                  <a:gd name="T49" fmla="*/ 395 h 629"/>
                  <a:gd name="T50" fmla="*/ 565 w 622"/>
                  <a:gd name="T51" fmla="*/ 350 h 629"/>
                  <a:gd name="T52" fmla="*/ 621 w 622"/>
                  <a:gd name="T53" fmla="*/ 347 h 629"/>
                  <a:gd name="T54" fmla="*/ 562 w 622"/>
                  <a:gd name="T55" fmla="*/ 270 h 629"/>
                  <a:gd name="T56" fmla="*/ 549 w 622"/>
                  <a:gd name="T57" fmla="*/ 219 h 629"/>
                  <a:gd name="T58" fmla="*/ 597 w 622"/>
                  <a:gd name="T59" fmla="*/ 179 h 629"/>
                  <a:gd name="T60" fmla="*/ 506 w 622"/>
                  <a:gd name="T61" fmla="*/ 147 h 629"/>
                  <a:gd name="T62" fmla="*/ 460 w 622"/>
                  <a:gd name="T63" fmla="*/ 104 h 629"/>
                  <a:gd name="T64" fmla="*/ 477 w 622"/>
                  <a:gd name="T65" fmla="*/ 45 h 629"/>
                  <a:gd name="T66" fmla="*/ 380 w 622"/>
                  <a:gd name="T67" fmla="*/ 69 h 629"/>
                  <a:gd name="T68" fmla="*/ 524 w 622"/>
                  <a:gd name="T69" fmla="*/ 313 h 629"/>
                  <a:gd name="T70" fmla="*/ 102 w 622"/>
                  <a:gd name="T71" fmla="*/ 313 h 629"/>
                  <a:gd name="T72" fmla="*/ 524 w 622"/>
                  <a:gd name="T73" fmla="*/ 313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2" h="629">
                    <a:moveTo>
                      <a:pt x="380" y="69"/>
                    </a:moveTo>
                    <a:lnTo>
                      <a:pt x="380" y="69"/>
                    </a:lnTo>
                    <a:cubicBezTo>
                      <a:pt x="367" y="64"/>
                      <a:pt x="353" y="61"/>
                      <a:pt x="340" y="61"/>
                    </a:cubicBezTo>
                    <a:cubicBezTo>
                      <a:pt x="340" y="58"/>
                      <a:pt x="340" y="58"/>
                      <a:pt x="340" y="58"/>
                    </a:cubicBezTo>
                    <a:cubicBezTo>
                      <a:pt x="327" y="0"/>
                      <a:pt x="327" y="0"/>
                      <a:pt x="327" y="0"/>
                    </a:cubicBezTo>
                    <a:cubicBezTo>
                      <a:pt x="263" y="2"/>
                      <a:pt x="263" y="2"/>
                      <a:pt x="263" y="2"/>
                    </a:cubicBezTo>
                    <a:cubicBezTo>
                      <a:pt x="254" y="66"/>
                      <a:pt x="254" y="66"/>
                      <a:pt x="254" y="66"/>
                    </a:cubicBezTo>
                    <a:cubicBezTo>
                      <a:pt x="241" y="69"/>
                      <a:pt x="228" y="74"/>
                      <a:pt x="217" y="80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174" y="31"/>
                      <a:pt x="174" y="31"/>
                      <a:pt x="174" y="31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42" y="125"/>
                      <a:pt x="142" y="125"/>
                      <a:pt x="142" y="125"/>
                    </a:cubicBezTo>
                    <a:cubicBezTo>
                      <a:pt x="134" y="133"/>
                      <a:pt x="124" y="144"/>
                      <a:pt x="115" y="155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24" y="189"/>
                      <a:pt x="24" y="189"/>
                      <a:pt x="24" y="189"/>
                    </a:cubicBezTo>
                    <a:cubicBezTo>
                      <a:pt x="73" y="232"/>
                      <a:pt x="73" y="232"/>
                      <a:pt x="73" y="232"/>
                    </a:cubicBezTo>
                    <a:cubicBezTo>
                      <a:pt x="70" y="243"/>
                      <a:pt x="65" y="254"/>
                      <a:pt x="62" y="273"/>
                    </a:cubicBezTo>
                    <a:lnTo>
                      <a:pt x="62" y="273"/>
                    </a:ln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2" y="358"/>
                      <a:pt x="62" y="358"/>
                      <a:pt x="62" y="358"/>
                    </a:cubicBezTo>
                    <a:cubicBezTo>
                      <a:pt x="67" y="374"/>
                      <a:pt x="70" y="393"/>
                      <a:pt x="78" y="409"/>
                    </a:cubicBezTo>
                    <a:lnTo>
                      <a:pt x="78" y="409"/>
                    </a:lnTo>
                    <a:cubicBezTo>
                      <a:pt x="30" y="449"/>
                      <a:pt x="30" y="449"/>
                      <a:pt x="30" y="449"/>
                    </a:cubicBezTo>
                    <a:cubicBezTo>
                      <a:pt x="65" y="505"/>
                      <a:pt x="65" y="505"/>
                      <a:pt x="65" y="505"/>
                    </a:cubicBezTo>
                    <a:cubicBezTo>
                      <a:pt x="124" y="481"/>
                      <a:pt x="124" y="481"/>
                      <a:pt x="124" y="481"/>
                    </a:cubicBezTo>
                    <a:cubicBezTo>
                      <a:pt x="137" y="497"/>
                      <a:pt x="153" y="510"/>
                      <a:pt x="169" y="524"/>
                    </a:cubicBezTo>
                    <a:lnTo>
                      <a:pt x="169" y="524"/>
                    </a:lnTo>
                    <a:cubicBezTo>
                      <a:pt x="153" y="585"/>
                      <a:pt x="153" y="585"/>
                      <a:pt x="153" y="585"/>
                    </a:cubicBezTo>
                    <a:cubicBezTo>
                      <a:pt x="209" y="612"/>
                      <a:pt x="209" y="612"/>
                      <a:pt x="209" y="612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60" y="564"/>
                      <a:pt x="273" y="567"/>
                      <a:pt x="287" y="567"/>
                    </a:cubicBezTo>
                    <a:cubicBezTo>
                      <a:pt x="287" y="569"/>
                      <a:pt x="287" y="569"/>
                      <a:pt x="287" y="569"/>
                    </a:cubicBezTo>
                    <a:cubicBezTo>
                      <a:pt x="303" y="628"/>
                      <a:pt x="303" y="628"/>
                      <a:pt x="303" y="628"/>
                    </a:cubicBezTo>
                    <a:cubicBezTo>
                      <a:pt x="367" y="625"/>
                      <a:pt x="367" y="625"/>
                      <a:pt x="367" y="625"/>
                    </a:cubicBezTo>
                    <a:cubicBezTo>
                      <a:pt x="375" y="561"/>
                      <a:pt x="375" y="561"/>
                      <a:pt x="375" y="561"/>
                    </a:cubicBezTo>
                    <a:lnTo>
                      <a:pt x="375" y="561"/>
                    </a:lnTo>
                    <a:cubicBezTo>
                      <a:pt x="388" y="559"/>
                      <a:pt x="399" y="553"/>
                      <a:pt x="412" y="548"/>
                    </a:cubicBezTo>
                    <a:cubicBezTo>
                      <a:pt x="412" y="550"/>
                      <a:pt x="412" y="550"/>
                      <a:pt x="412" y="550"/>
                    </a:cubicBezTo>
                    <a:cubicBezTo>
                      <a:pt x="455" y="596"/>
                      <a:pt x="455" y="596"/>
                      <a:pt x="455" y="596"/>
                    </a:cubicBezTo>
                    <a:cubicBezTo>
                      <a:pt x="509" y="561"/>
                      <a:pt x="509" y="561"/>
                      <a:pt x="509" y="561"/>
                    </a:cubicBezTo>
                    <a:cubicBezTo>
                      <a:pt x="484" y="503"/>
                      <a:pt x="484" y="503"/>
                      <a:pt x="484" y="503"/>
                    </a:cubicBezTo>
                    <a:lnTo>
                      <a:pt x="484" y="503"/>
                    </a:lnTo>
                    <a:cubicBezTo>
                      <a:pt x="495" y="492"/>
                      <a:pt x="503" y="484"/>
                      <a:pt x="514" y="473"/>
                    </a:cubicBezTo>
                    <a:lnTo>
                      <a:pt x="514" y="473"/>
                    </a:lnTo>
                    <a:cubicBezTo>
                      <a:pt x="573" y="492"/>
                      <a:pt x="573" y="492"/>
                      <a:pt x="573" y="492"/>
                    </a:cubicBezTo>
                    <a:cubicBezTo>
                      <a:pt x="605" y="438"/>
                      <a:pt x="605" y="438"/>
                      <a:pt x="605" y="438"/>
                    </a:cubicBezTo>
                    <a:cubicBezTo>
                      <a:pt x="554" y="395"/>
                      <a:pt x="554" y="395"/>
                      <a:pt x="554" y="395"/>
                    </a:cubicBezTo>
                    <a:cubicBezTo>
                      <a:pt x="554" y="393"/>
                      <a:pt x="554" y="393"/>
                      <a:pt x="554" y="393"/>
                    </a:cubicBezTo>
                    <a:cubicBezTo>
                      <a:pt x="559" y="379"/>
                      <a:pt x="562" y="369"/>
                      <a:pt x="565" y="350"/>
                    </a:cubicBezTo>
                    <a:cubicBezTo>
                      <a:pt x="567" y="350"/>
                      <a:pt x="567" y="350"/>
                      <a:pt x="567" y="350"/>
                    </a:cubicBezTo>
                    <a:cubicBezTo>
                      <a:pt x="621" y="347"/>
                      <a:pt x="621" y="347"/>
                      <a:pt x="621" y="347"/>
                    </a:cubicBezTo>
                    <a:cubicBezTo>
                      <a:pt x="621" y="283"/>
                      <a:pt x="621" y="283"/>
                      <a:pt x="621" y="283"/>
                    </a:cubicBezTo>
                    <a:cubicBezTo>
                      <a:pt x="562" y="270"/>
                      <a:pt x="562" y="270"/>
                      <a:pt x="562" y="270"/>
                    </a:cubicBezTo>
                    <a:lnTo>
                      <a:pt x="562" y="270"/>
                    </a:lnTo>
                    <a:cubicBezTo>
                      <a:pt x="559" y="254"/>
                      <a:pt x="557" y="235"/>
                      <a:pt x="549" y="219"/>
                    </a:cubicBezTo>
                    <a:cubicBezTo>
                      <a:pt x="552" y="219"/>
                      <a:pt x="552" y="219"/>
                      <a:pt x="552" y="219"/>
                    </a:cubicBezTo>
                    <a:cubicBezTo>
                      <a:pt x="597" y="179"/>
                      <a:pt x="597" y="179"/>
                      <a:pt x="597" y="179"/>
                    </a:cubicBezTo>
                    <a:cubicBezTo>
                      <a:pt x="565" y="123"/>
                      <a:pt x="565" y="123"/>
                      <a:pt x="565" y="123"/>
                    </a:cubicBezTo>
                    <a:cubicBezTo>
                      <a:pt x="506" y="147"/>
                      <a:pt x="506" y="147"/>
                      <a:pt x="506" y="147"/>
                    </a:cubicBezTo>
                    <a:lnTo>
                      <a:pt x="506" y="147"/>
                    </a:lnTo>
                    <a:cubicBezTo>
                      <a:pt x="493" y="130"/>
                      <a:pt x="477" y="117"/>
                      <a:pt x="460" y="104"/>
                    </a:cubicBezTo>
                    <a:lnTo>
                      <a:pt x="460" y="104"/>
                    </a:lnTo>
                    <a:cubicBezTo>
                      <a:pt x="477" y="45"/>
                      <a:pt x="477" y="45"/>
                      <a:pt x="477" y="45"/>
                    </a:cubicBezTo>
                    <a:cubicBezTo>
                      <a:pt x="418" y="18"/>
                      <a:pt x="418" y="18"/>
                      <a:pt x="418" y="18"/>
                    </a:cubicBezTo>
                    <a:cubicBezTo>
                      <a:pt x="380" y="69"/>
                      <a:pt x="380" y="69"/>
                      <a:pt x="380" y="69"/>
                    </a:cubicBezTo>
                    <a:close/>
                    <a:moveTo>
                      <a:pt x="524" y="313"/>
                    </a:moveTo>
                    <a:lnTo>
                      <a:pt x="524" y="313"/>
                    </a:lnTo>
                    <a:cubicBezTo>
                      <a:pt x="524" y="430"/>
                      <a:pt x="431" y="524"/>
                      <a:pt x="313" y="524"/>
                    </a:cubicBezTo>
                    <a:cubicBezTo>
                      <a:pt x="198" y="524"/>
                      <a:pt x="102" y="430"/>
                      <a:pt x="102" y="313"/>
                    </a:cubicBezTo>
                    <a:cubicBezTo>
                      <a:pt x="102" y="198"/>
                      <a:pt x="198" y="104"/>
                      <a:pt x="313" y="104"/>
                    </a:cubicBezTo>
                    <a:cubicBezTo>
                      <a:pt x="431" y="104"/>
                      <a:pt x="524" y="198"/>
                      <a:pt x="524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18730441" y="3293180"/>
              <a:ext cx="875891" cy="888503"/>
              <a:chOff x="18730441" y="3293180"/>
              <a:chExt cx="875891" cy="888503"/>
            </a:xfrm>
            <a:solidFill>
              <a:schemeClr val="accent2"/>
            </a:solidFill>
          </p:grpSpPr>
          <p:sp>
            <p:nvSpPr>
              <p:cNvPr id="150" name="Freeform 190"/>
              <p:cNvSpPr>
                <a:spLocks noChangeArrowheads="1"/>
              </p:cNvSpPr>
              <p:nvPr/>
            </p:nvSpPr>
            <p:spPr bwMode="auto">
              <a:xfrm>
                <a:off x="18912390" y="3475112"/>
                <a:ext cx="520457" cy="520409"/>
              </a:xfrm>
              <a:custGeom>
                <a:avLst/>
                <a:gdLst>
                  <a:gd name="T0" fmla="*/ 273 w 547"/>
                  <a:gd name="T1" fmla="*/ 0 h 546"/>
                  <a:gd name="T2" fmla="*/ 273 w 547"/>
                  <a:gd name="T3" fmla="*/ 0 h 546"/>
                  <a:gd name="T4" fmla="*/ 0 w 547"/>
                  <a:gd name="T5" fmla="*/ 272 h 546"/>
                  <a:gd name="T6" fmla="*/ 273 w 547"/>
                  <a:gd name="T7" fmla="*/ 545 h 546"/>
                  <a:gd name="T8" fmla="*/ 546 w 547"/>
                  <a:gd name="T9" fmla="*/ 272 h 546"/>
                  <a:gd name="T10" fmla="*/ 273 w 547"/>
                  <a:gd name="T11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546">
                    <a:moveTo>
                      <a:pt x="273" y="0"/>
                    </a:moveTo>
                    <a:lnTo>
                      <a:pt x="273" y="0"/>
                    </a:lnTo>
                    <a:cubicBezTo>
                      <a:pt x="121" y="0"/>
                      <a:pt x="0" y="122"/>
                      <a:pt x="0" y="272"/>
                    </a:cubicBezTo>
                    <a:cubicBezTo>
                      <a:pt x="0" y="422"/>
                      <a:pt x="123" y="545"/>
                      <a:pt x="273" y="545"/>
                    </a:cubicBezTo>
                    <a:cubicBezTo>
                      <a:pt x="423" y="545"/>
                      <a:pt x="546" y="422"/>
                      <a:pt x="546" y="272"/>
                    </a:cubicBezTo>
                    <a:cubicBezTo>
                      <a:pt x="543" y="122"/>
                      <a:pt x="423" y="0"/>
                      <a:pt x="27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1" name="Freeform 191"/>
              <p:cNvSpPr>
                <a:spLocks noChangeArrowheads="1"/>
              </p:cNvSpPr>
              <p:nvPr/>
            </p:nvSpPr>
            <p:spPr bwMode="auto">
              <a:xfrm>
                <a:off x="18730441" y="3293180"/>
                <a:ext cx="875891" cy="888503"/>
              </a:xfrm>
              <a:custGeom>
                <a:avLst/>
                <a:gdLst>
                  <a:gd name="T0" fmla="*/ 562 w 916"/>
                  <a:gd name="T1" fmla="*/ 104 h 932"/>
                  <a:gd name="T2" fmla="*/ 503 w 916"/>
                  <a:gd name="T3" fmla="*/ 88 h 932"/>
                  <a:gd name="T4" fmla="*/ 388 w 916"/>
                  <a:gd name="T5" fmla="*/ 8 h 932"/>
                  <a:gd name="T6" fmla="*/ 319 w 916"/>
                  <a:gd name="T7" fmla="*/ 118 h 932"/>
                  <a:gd name="T8" fmla="*/ 254 w 916"/>
                  <a:gd name="T9" fmla="*/ 51 h 932"/>
                  <a:gd name="T10" fmla="*/ 212 w 916"/>
                  <a:gd name="T11" fmla="*/ 187 h 932"/>
                  <a:gd name="T12" fmla="*/ 166 w 916"/>
                  <a:gd name="T13" fmla="*/ 230 h 932"/>
                  <a:gd name="T14" fmla="*/ 35 w 916"/>
                  <a:gd name="T15" fmla="*/ 283 h 932"/>
                  <a:gd name="T16" fmla="*/ 92 w 916"/>
                  <a:gd name="T17" fmla="*/ 401 h 932"/>
                  <a:gd name="T18" fmla="*/ 0 w 916"/>
                  <a:gd name="T19" fmla="*/ 417 h 932"/>
                  <a:gd name="T20" fmla="*/ 92 w 916"/>
                  <a:gd name="T21" fmla="*/ 529 h 932"/>
                  <a:gd name="T22" fmla="*/ 113 w 916"/>
                  <a:gd name="T23" fmla="*/ 607 h 932"/>
                  <a:gd name="T24" fmla="*/ 94 w 916"/>
                  <a:gd name="T25" fmla="*/ 746 h 932"/>
                  <a:gd name="T26" fmla="*/ 249 w 916"/>
                  <a:gd name="T27" fmla="*/ 773 h 932"/>
                  <a:gd name="T28" fmla="*/ 225 w 916"/>
                  <a:gd name="T29" fmla="*/ 864 h 932"/>
                  <a:gd name="T30" fmla="*/ 364 w 916"/>
                  <a:gd name="T31" fmla="*/ 827 h 932"/>
                  <a:gd name="T32" fmla="*/ 423 w 916"/>
                  <a:gd name="T33" fmla="*/ 840 h 932"/>
                  <a:gd name="T34" fmla="*/ 447 w 916"/>
                  <a:gd name="T35" fmla="*/ 931 h 932"/>
                  <a:gd name="T36" fmla="*/ 551 w 916"/>
                  <a:gd name="T37" fmla="*/ 829 h 932"/>
                  <a:gd name="T38" fmla="*/ 607 w 916"/>
                  <a:gd name="T39" fmla="*/ 811 h 932"/>
                  <a:gd name="T40" fmla="*/ 672 w 916"/>
                  <a:gd name="T41" fmla="*/ 880 h 932"/>
                  <a:gd name="T42" fmla="*/ 717 w 916"/>
                  <a:gd name="T43" fmla="*/ 743 h 932"/>
                  <a:gd name="T44" fmla="*/ 757 w 916"/>
                  <a:gd name="T45" fmla="*/ 698 h 932"/>
                  <a:gd name="T46" fmla="*/ 846 w 916"/>
                  <a:gd name="T47" fmla="*/ 730 h 932"/>
                  <a:gd name="T48" fmla="*/ 819 w 916"/>
                  <a:gd name="T49" fmla="*/ 588 h 932"/>
                  <a:gd name="T50" fmla="*/ 832 w 916"/>
                  <a:gd name="T51" fmla="*/ 519 h 932"/>
                  <a:gd name="T52" fmla="*/ 915 w 916"/>
                  <a:gd name="T53" fmla="*/ 514 h 932"/>
                  <a:gd name="T54" fmla="*/ 827 w 916"/>
                  <a:gd name="T55" fmla="*/ 401 h 932"/>
                  <a:gd name="T56" fmla="*/ 811 w 916"/>
                  <a:gd name="T57" fmla="*/ 326 h 932"/>
                  <a:gd name="T58" fmla="*/ 883 w 916"/>
                  <a:gd name="T59" fmla="*/ 265 h 932"/>
                  <a:gd name="T60" fmla="*/ 744 w 916"/>
                  <a:gd name="T61" fmla="*/ 217 h 932"/>
                  <a:gd name="T62" fmla="*/ 677 w 916"/>
                  <a:gd name="T63" fmla="*/ 158 h 932"/>
                  <a:gd name="T64" fmla="*/ 701 w 916"/>
                  <a:gd name="T65" fmla="*/ 67 h 932"/>
                  <a:gd name="T66" fmla="*/ 562 w 916"/>
                  <a:gd name="T67" fmla="*/ 101 h 932"/>
                  <a:gd name="T68" fmla="*/ 773 w 916"/>
                  <a:gd name="T69" fmla="*/ 465 h 932"/>
                  <a:gd name="T70" fmla="*/ 463 w 916"/>
                  <a:gd name="T71" fmla="*/ 776 h 932"/>
                  <a:gd name="T72" fmla="*/ 463 w 916"/>
                  <a:gd name="T73" fmla="*/ 152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16" h="932">
                    <a:moveTo>
                      <a:pt x="562" y="104"/>
                    </a:moveTo>
                    <a:lnTo>
                      <a:pt x="562" y="104"/>
                    </a:lnTo>
                    <a:cubicBezTo>
                      <a:pt x="543" y="99"/>
                      <a:pt x="522" y="94"/>
                      <a:pt x="503" y="91"/>
                    </a:cubicBezTo>
                    <a:cubicBezTo>
                      <a:pt x="503" y="88"/>
                      <a:pt x="503" y="88"/>
                      <a:pt x="503" y="88"/>
                    </a:cubicBezTo>
                    <a:cubicBezTo>
                      <a:pt x="482" y="0"/>
                      <a:pt x="482" y="0"/>
                      <a:pt x="482" y="0"/>
                    </a:cubicBezTo>
                    <a:cubicBezTo>
                      <a:pt x="388" y="8"/>
                      <a:pt x="388" y="8"/>
                      <a:pt x="388" y="8"/>
                    </a:cubicBezTo>
                    <a:cubicBezTo>
                      <a:pt x="375" y="99"/>
                      <a:pt x="375" y="99"/>
                      <a:pt x="375" y="99"/>
                    </a:cubicBezTo>
                    <a:cubicBezTo>
                      <a:pt x="356" y="104"/>
                      <a:pt x="337" y="110"/>
                      <a:pt x="319" y="118"/>
                    </a:cubicBezTo>
                    <a:cubicBezTo>
                      <a:pt x="316" y="118"/>
                      <a:pt x="316" y="118"/>
                      <a:pt x="316" y="118"/>
                    </a:cubicBezTo>
                    <a:cubicBezTo>
                      <a:pt x="254" y="51"/>
                      <a:pt x="254" y="51"/>
                      <a:pt x="254" y="51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212" y="187"/>
                      <a:pt x="212" y="187"/>
                      <a:pt x="212" y="187"/>
                    </a:cubicBezTo>
                    <a:cubicBezTo>
                      <a:pt x="196" y="200"/>
                      <a:pt x="182" y="214"/>
                      <a:pt x="169" y="230"/>
                    </a:cubicBezTo>
                    <a:cubicBezTo>
                      <a:pt x="166" y="230"/>
                      <a:pt x="166" y="230"/>
                      <a:pt x="166" y="230"/>
                    </a:cubicBezTo>
                    <a:cubicBezTo>
                      <a:pt x="81" y="200"/>
                      <a:pt x="81" y="200"/>
                      <a:pt x="81" y="200"/>
                    </a:cubicBezTo>
                    <a:cubicBezTo>
                      <a:pt x="35" y="283"/>
                      <a:pt x="35" y="283"/>
                      <a:pt x="35" y="283"/>
                    </a:cubicBezTo>
                    <a:cubicBezTo>
                      <a:pt x="107" y="342"/>
                      <a:pt x="107" y="342"/>
                      <a:pt x="107" y="342"/>
                    </a:cubicBezTo>
                    <a:cubicBezTo>
                      <a:pt x="102" y="361"/>
                      <a:pt x="97" y="374"/>
                      <a:pt x="92" y="401"/>
                    </a:cubicBezTo>
                    <a:lnTo>
                      <a:pt x="92" y="401"/>
                    </a:lnTo>
                    <a:cubicBezTo>
                      <a:pt x="0" y="417"/>
                      <a:pt x="0" y="417"/>
                      <a:pt x="0" y="417"/>
                    </a:cubicBezTo>
                    <a:cubicBezTo>
                      <a:pt x="0" y="511"/>
                      <a:pt x="0" y="511"/>
                      <a:pt x="0" y="511"/>
                    </a:cubicBezTo>
                    <a:cubicBezTo>
                      <a:pt x="92" y="529"/>
                      <a:pt x="92" y="529"/>
                      <a:pt x="92" y="529"/>
                    </a:cubicBezTo>
                    <a:cubicBezTo>
                      <a:pt x="97" y="556"/>
                      <a:pt x="105" y="580"/>
                      <a:pt x="113" y="604"/>
                    </a:cubicBezTo>
                    <a:cubicBezTo>
                      <a:pt x="113" y="607"/>
                      <a:pt x="113" y="607"/>
                      <a:pt x="113" y="607"/>
                    </a:cubicBezTo>
                    <a:cubicBezTo>
                      <a:pt x="43" y="666"/>
                      <a:pt x="43" y="666"/>
                      <a:pt x="43" y="666"/>
                    </a:cubicBezTo>
                    <a:cubicBezTo>
                      <a:pt x="94" y="746"/>
                      <a:pt x="94" y="746"/>
                      <a:pt x="94" y="746"/>
                    </a:cubicBezTo>
                    <a:cubicBezTo>
                      <a:pt x="182" y="714"/>
                      <a:pt x="182" y="714"/>
                      <a:pt x="182" y="714"/>
                    </a:cubicBezTo>
                    <a:cubicBezTo>
                      <a:pt x="201" y="736"/>
                      <a:pt x="225" y="757"/>
                      <a:pt x="249" y="773"/>
                    </a:cubicBezTo>
                    <a:cubicBezTo>
                      <a:pt x="249" y="776"/>
                      <a:pt x="249" y="776"/>
                      <a:pt x="249" y="776"/>
                    </a:cubicBezTo>
                    <a:cubicBezTo>
                      <a:pt x="225" y="864"/>
                      <a:pt x="225" y="864"/>
                      <a:pt x="225" y="864"/>
                    </a:cubicBezTo>
                    <a:cubicBezTo>
                      <a:pt x="311" y="904"/>
                      <a:pt x="311" y="904"/>
                      <a:pt x="311" y="904"/>
                    </a:cubicBezTo>
                    <a:cubicBezTo>
                      <a:pt x="364" y="827"/>
                      <a:pt x="364" y="827"/>
                      <a:pt x="364" y="827"/>
                    </a:cubicBezTo>
                    <a:lnTo>
                      <a:pt x="364" y="827"/>
                    </a:lnTo>
                    <a:cubicBezTo>
                      <a:pt x="383" y="832"/>
                      <a:pt x="404" y="837"/>
                      <a:pt x="423" y="840"/>
                    </a:cubicBezTo>
                    <a:lnTo>
                      <a:pt x="423" y="840"/>
                    </a:lnTo>
                    <a:cubicBezTo>
                      <a:pt x="447" y="931"/>
                      <a:pt x="447" y="931"/>
                      <a:pt x="447" y="931"/>
                    </a:cubicBezTo>
                    <a:cubicBezTo>
                      <a:pt x="538" y="923"/>
                      <a:pt x="538" y="923"/>
                      <a:pt x="538" y="923"/>
                    </a:cubicBezTo>
                    <a:cubicBezTo>
                      <a:pt x="551" y="829"/>
                      <a:pt x="551" y="829"/>
                      <a:pt x="551" y="829"/>
                    </a:cubicBezTo>
                    <a:lnTo>
                      <a:pt x="551" y="829"/>
                    </a:lnTo>
                    <a:cubicBezTo>
                      <a:pt x="570" y="824"/>
                      <a:pt x="589" y="818"/>
                      <a:pt x="607" y="811"/>
                    </a:cubicBezTo>
                    <a:cubicBezTo>
                      <a:pt x="610" y="813"/>
                      <a:pt x="610" y="813"/>
                      <a:pt x="610" y="813"/>
                    </a:cubicBezTo>
                    <a:cubicBezTo>
                      <a:pt x="672" y="880"/>
                      <a:pt x="672" y="880"/>
                      <a:pt x="672" y="880"/>
                    </a:cubicBezTo>
                    <a:cubicBezTo>
                      <a:pt x="750" y="832"/>
                      <a:pt x="750" y="832"/>
                      <a:pt x="750" y="832"/>
                    </a:cubicBezTo>
                    <a:cubicBezTo>
                      <a:pt x="717" y="743"/>
                      <a:pt x="717" y="743"/>
                      <a:pt x="717" y="743"/>
                    </a:cubicBezTo>
                    <a:cubicBezTo>
                      <a:pt x="715" y="741"/>
                      <a:pt x="715" y="741"/>
                      <a:pt x="715" y="741"/>
                    </a:cubicBezTo>
                    <a:cubicBezTo>
                      <a:pt x="731" y="728"/>
                      <a:pt x="744" y="714"/>
                      <a:pt x="757" y="698"/>
                    </a:cubicBezTo>
                    <a:cubicBezTo>
                      <a:pt x="760" y="701"/>
                      <a:pt x="760" y="701"/>
                      <a:pt x="760" y="701"/>
                    </a:cubicBezTo>
                    <a:cubicBezTo>
                      <a:pt x="846" y="730"/>
                      <a:pt x="846" y="730"/>
                      <a:pt x="846" y="730"/>
                    </a:cubicBezTo>
                    <a:cubicBezTo>
                      <a:pt x="891" y="647"/>
                      <a:pt x="891" y="647"/>
                      <a:pt x="891" y="647"/>
                    </a:cubicBezTo>
                    <a:cubicBezTo>
                      <a:pt x="819" y="588"/>
                      <a:pt x="819" y="588"/>
                      <a:pt x="819" y="588"/>
                    </a:cubicBezTo>
                    <a:cubicBezTo>
                      <a:pt x="816" y="583"/>
                      <a:pt x="816" y="583"/>
                      <a:pt x="816" y="583"/>
                    </a:cubicBezTo>
                    <a:cubicBezTo>
                      <a:pt x="824" y="564"/>
                      <a:pt x="830" y="546"/>
                      <a:pt x="832" y="519"/>
                    </a:cubicBezTo>
                    <a:cubicBezTo>
                      <a:pt x="835" y="519"/>
                      <a:pt x="835" y="519"/>
                      <a:pt x="835" y="519"/>
                    </a:cubicBezTo>
                    <a:cubicBezTo>
                      <a:pt x="915" y="514"/>
                      <a:pt x="915" y="514"/>
                      <a:pt x="915" y="514"/>
                    </a:cubicBezTo>
                    <a:cubicBezTo>
                      <a:pt x="915" y="420"/>
                      <a:pt x="915" y="420"/>
                      <a:pt x="915" y="420"/>
                    </a:cubicBezTo>
                    <a:cubicBezTo>
                      <a:pt x="827" y="401"/>
                      <a:pt x="827" y="401"/>
                      <a:pt x="827" y="401"/>
                    </a:cubicBezTo>
                    <a:cubicBezTo>
                      <a:pt x="830" y="401"/>
                      <a:pt x="830" y="401"/>
                      <a:pt x="830" y="401"/>
                    </a:cubicBezTo>
                    <a:cubicBezTo>
                      <a:pt x="824" y="374"/>
                      <a:pt x="819" y="350"/>
                      <a:pt x="811" y="326"/>
                    </a:cubicBezTo>
                    <a:cubicBezTo>
                      <a:pt x="814" y="324"/>
                      <a:pt x="814" y="324"/>
                      <a:pt x="814" y="324"/>
                    </a:cubicBezTo>
                    <a:cubicBezTo>
                      <a:pt x="883" y="265"/>
                      <a:pt x="883" y="265"/>
                      <a:pt x="883" y="265"/>
                    </a:cubicBezTo>
                    <a:cubicBezTo>
                      <a:pt x="832" y="184"/>
                      <a:pt x="832" y="184"/>
                      <a:pt x="832" y="184"/>
                    </a:cubicBezTo>
                    <a:cubicBezTo>
                      <a:pt x="744" y="217"/>
                      <a:pt x="744" y="217"/>
                      <a:pt x="744" y="217"/>
                    </a:cubicBezTo>
                    <a:lnTo>
                      <a:pt x="744" y="217"/>
                    </a:lnTo>
                    <a:cubicBezTo>
                      <a:pt x="725" y="195"/>
                      <a:pt x="701" y="174"/>
                      <a:pt x="677" y="158"/>
                    </a:cubicBezTo>
                    <a:cubicBezTo>
                      <a:pt x="677" y="155"/>
                      <a:pt x="677" y="155"/>
                      <a:pt x="677" y="155"/>
                    </a:cubicBezTo>
                    <a:cubicBezTo>
                      <a:pt x="701" y="67"/>
                      <a:pt x="701" y="67"/>
                      <a:pt x="701" y="67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562" y="101"/>
                      <a:pt x="562" y="101"/>
                      <a:pt x="562" y="101"/>
                    </a:cubicBezTo>
                    <a:lnTo>
                      <a:pt x="562" y="104"/>
                    </a:lnTo>
                    <a:close/>
                    <a:moveTo>
                      <a:pt x="773" y="465"/>
                    </a:moveTo>
                    <a:lnTo>
                      <a:pt x="773" y="465"/>
                    </a:lnTo>
                    <a:cubicBezTo>
                      <a:pt x="773" y="637"/>
                      <a:pt x="634" y="776"/>
                      <a:pt x="463" y="776"/>
                    </a:cubicBezTo>
                    <a:cubicBezTo>
                      <a:pt x="289" y="776"/>
                      <a:pt x="150" y="637"/>
                      <a:pt x="150" y="465"/>
                    </a:cubicBezTo>
                    <a:cubicBezTo>
                      <a:pt x="150" y="294"/>
                      <a:pt x="289" y="152"/>
                      <a:pt x="463" y="152"/>
                    </a:cubicBezTo>
                    <a:cubicBezTo>
                      <a:pt x="634" y="152"/>
                      <a:pt x="773" y="294"/>
                      <a:pt x="773" y="4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18231141" y="5400202"/>
              <a:ext cx="723562" cy="731957"/>
              <a:chOff x="18231141" y="5400202"/>
              <a:chExt cx="723562" cy="731957"/>
            </a:xfrm>
            <a:solidFill>
              <a:schemeClr val="accent5"/>
            </a:solidFill>
          </p:grpSpPr>
          <p:sp>
            <p:nvSpPr>
              <p:cNvPr id="148" name="Freeform 192"/>
              <p:cNvSpPr>
                <a:spLocks noChangeArrowheads="1"/>
              </p:cNvSpPr>
              <p:nvPr/>
            </p:nvSpPr>
            <p:spPr bwMode="auto">
              <a:xfrm>
                <a:off x="18383470" y="5548286"/>
                <a:ext cx="427367" cy="431559"/>
              </a:xfrm>
              <a:custGeom>
                <a:avLst/>
                <a:gdLst>
                  <a:gd name="T0" fmla="*/ 224 w 450"/>
                  <a:gd name="T1" fmla="*/ 0 h 453"/>
                  <a:gd name="T2" fmla="*/ 224 w 450"/>
                  <a:gd name="T3" fmla="*/ 0 h 453"/>
                  <a:gd name="T4" fmla="*/ 0 w 450"/>
                  <a:gd name="T5" fmla="*/ 227 h 453"/>
                  <a:gd name="T6" fmla="*/ 224 w 450"/>
                  <a:gd name="T7" fmla="*/ 452 h 453"/>
                  <a:gd name="T8" fmla="*/ 449 w 450"/>
                  <a:gd name="T9" fmla="*/ 227 h 453"/>
                  <a:gd name="T10" fmla="*/ 224 w 450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453">
                    <a:moveTo>
                      <a:pt x="224" y="0"/>
                    </a:moveTo>
                    <a:lnTo>
                      <a:pt x="224" y="0"/>
                    </a:lnTo>
                    <a:cubicBezTo>
                      <a:pt x="99" y="0"/>
                      <a:pt x="0" y="102"/>
                      <a:pt x="0" y="227"/>
                    </a:cubicBezTo>
                    <a:cubicBezTo>
                      <a:pt x="0" y="350"/>
                      <a:pt x="101" y="452"/>
                      <a:pt x="224" y="452"/>
                    </a:cubicBezTo>
                    <a:cubicBezTo>
                      <a:pt x="350" y="452"/>
                      <a:pt x="449" y="350"/>
                      <a:pt x="449" y="227"/>
                    </a:cubicBezTo>
                    <a:cubicBezTo>
                      <a:pt x="449" y="102"/>
                      <a:pt x="350" y="0"/>
                      <a:pt x="2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Freeform 193"/>
              <p:cNvSpPr>
                <a:spLocks noChangeArrowheads="1"/>
              </p:cNvSpPr>
              <p:nvPr/>
            </p:nvSpPr>
            <p:spPr bwMode="auto">
              <a:xfrm>
                <a:off x="18231141" y="5400202"/>
                <a:ext cx="723562" cy="731957"/>
              </a:xfrm>
              <a:custGeom>
                <a:avLst/>
                <a:gdLst>
                  <a:gd name="T0" fmla="*/ 465 w 758"/>
                  <a:gd name="T1" fmla="*/ 86 h 769"/>
                  <a:gd name="T2" fmla="*/ 414 w 758"/>
                  <a:gd name="T3" fmla="*/ 72 h 769"/>
                  <a:gd name="T4" fmla="*/ 321 w 758"/>
                  <a:gd name="T5" fmla="*/ 5 h 769"/>
                  <a:gd name="T6" fmla="*/ 262 w 758"/>
                  <a:gd name="T7" fmla="*/ 96 h 769"/>
                  <a:gd name="T8" fmla="*/ 211 w 758"/>
                  <a:gd name="T9" fmla="*/ 40 h 769"/>
                  <a:gd name="T10" fmla="*/ 174 w 758"/>
                  <a:gd name="T11" fmla="*/ 155 h 769"/>
                  <a:gd name="T12" fmla="*/ 139 w 758"/>
                  <a:gd name="T13" fmla="*/ 190 h 769"/>
                  <a:gd name="T14" fmla="*/ 29 w 758"/>
                  <a:gd name="T15" fmla="*/ 233 h 769"/>
                  <a:gd name="T16" fmla="*/ 77 w 758"/>
                  <a:gd name="T17" fmla="*/ 332 h 769"/>
                  <a:gd name="T18" fmla="*/ 0 w 758"/>
                  <a:gd name="T19" fmla="*/ 345 h 769"/>
                  <a:gd name="T20" fmla="*/ 75 w 758"/>
                  <a:gd name="T21" fmla="*/ 436 h 769"/>
                  <a:gd name="T22" fmla="*/ 94 w 758"/>
                  <a:gd name="T23" fmla="*/ 500 h 769"/>
                  <a:gd name="T24" fmla="*/ 77 w 758"/>
                  <a:gd name="T25" fmla="*/ 618 h 769"/>
                  <a:gd name="T26" fmla="*/ 206 w 758"/>
                  <a:gd name="T27" fmla="*/ 639 h 769"/>
                  <a:gd name="T28" fmla="*/ 185 w 758"/>
                  <a:gd name="T29" fmla="*/ 714 h 769"/>
                  <a:gd name="T30" fmla="*/ 302 w 758"/>
                  <a:gd name="T31" fmla="*/ 685 h 769"/>
                  <a:gd name="T32" fmla="*/ 350 w 758"/>
                  <a:gd name="T33" fmla="*/ 693 h 769"/>
                  <a:gd name="T34" fmla="*/ 369 w 758"/>
                  <a:gd name="T35" fmla="*/ 768 h 769"/>
                  <a:gd name="T36" fmla="*/ 457 w 758"/>
                  <a:gd name="T37" fmla="*/ 687 h 769"/>
                  <a:gd name="T38" fmla="*/ 503 w 758"/>
                  <a:gd name="T39" fmla="*/ 671 h 769"/>
                  <a:gd name="T40" fmla="*/ 556 w 758"/>
                  <a:gd name="T41" fmla="*/ 728 h 769"/>
                  <a:gd name="T42" fmla="*/ 594 w 758"/>
                  <a:gd name="T43" fmla="*/ 615 h 769"/>
                  <a:gd name="T44" fmla="*/ 626 w 758"/>
                  <a:gd name="T45" fmla="*/ 578 h 769"/>
                  <a:gd name="T46" fmla="*/ 701 w 758"/>
                  <a:gd name="T47" fmla="*/ 605 h 769"/>
                  <a:gd name="T48" fmla="*/ 677 w 758"/>
                  <a:gd name="T49" fmla="*/ 484 h 769"/>
                  <a:gd name="T50" fmla="*/ 690 w 758"/>
                  <a:gd name="T51" fmla="*/ 428 h 769"/>
                  <a:gd name="T52" fmla="*/ 757 w 758"/>
                  <a:gd name="T53" fmla="*/ 425 h 769"/>
                  <a:gd name="T54" fmla="*/ 685 w 758"/>
                  <a:gd name="T55" fmla="*/ 332 h 769"/>
                  <a:gd name="T56" fmla="*/ 671 w 758"/>
                  <a:gd name="T57" fmla="*/ 270 h 769"/>
                  <a:gd name="T58" fmla="*/ 730 w 758"/>
                  <a:gd name="T59" fmla="*/ 217 h 769"/>
                  <a:gd name="T60" fmla="*/ 618 w 758"/>
                  <a:gd name="T61" fmla="*/ 179 h 769"/>
                  <a:gd name="T62" fmla="*/ 562 w 758"/>
                  <a:gd name="T63" fmla="*/ 128 h 769"/>
                  <a:gd name="T64" fmla="*/ 580 w 758"/>
                  <a:gd name="T65" fmla="*/ 53 h 769"/>
                  <a:gd name="T66" fmla="*/ 465 w 758"/>
                  <a:gd name="T67" fmla="*/ 86 h 769"/>
                  <a:gd name="T68" fmla="*/ 639 w 758"/>
                  <a:gd name="T69" fmla="*/ 385 h 769"/>
                  <a:gd name="T70" fmla="*/ 125 w 758"/>
                  <a:gd name="T71" fmla="*/ 385 h 769"/>
                  <a:gd name="T72" fmla="*/ 639 w 758"/>
                  <a:gd name="T73" fmla="*/ 38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8" h="769">
                    <a:moveTo>
                      <a:pt x="465" y="86"/>
                    </a:moveTo>
                    <a:lnTo>
                      <a:pt x="465" y="86"/>
                    </a:lnTo>
                    <a:cubicBezTo>
                      <a:pt x="449" y="80"/>
                      <a:pt x="433" y="77"/>
                      <a:pt x="417" y="75"/>
                    </a:cubicBezTo>
                    <a:cubicBezTo>
                      <a:pt x="414" y="72"/>
                      <a:pt x="414" y="72"/>
                      <a:pt x="414" y="72"/>
                    </a:cubicBezTo>
                    <a:cubicBezTo>
                      <a:pt x="399" y="0"/>
                      <a:pt x="399" y="0"/>
                      <a:pt x="399" y="0"/>
                    </a:cubicBezTo>
                    <a:cubicBezTo>
                      <a:pt x="321" y="5"/>
                      <a:pt x="321" y="5"/>
                      <a:pt x="321" y="5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4" y="86"/>
                      <a:pt x="278" y="91"/>
                      <a:pt x="262" y="96"/>
                    </a:cubicBezTo>
                    <a:lnTo>
                      <a:pt x="262" y="96"/>
                    </a:lnTo>
                    <a:cubicBezTo>
                      <a:pt x="211" y="40"/>
                      <a:pt x="211" y="40"/>
                      <a:pt x="211" y="40"/>
                    </a:cubicBezTo>
                    <a:cubicBezTo>
                      <a:pt x="147" y="83"/>
                      <a:pt x="147" y="83"/>
                      <a:pt x="147" y="83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60" y="166"/>
                      <a:pt x="150" y="176"/>
                      <a:pt x="139" y="190"/>
                    </a:cubicBezTo>
                    <a:lnTo>
                      <a:pt x="139" y="190"/>
                    </a:lnTo>
                    <a:cubicBezTo>
                      <a:pt x="67" y="166"/>
                      <a:pt x="67" y="166"/>
                      <a:pt x="67" y="166"/>
                    </a:cubicBezTo>
                    <a:cubicBezTo>
                      <a:pt x="29" y="233"/>
                      <a:pt x="29" y="233"/>
                      <a:pt x="29" y="233"/>
                    </a:cubicBezTo>
                    <a:cubicBezTo>
                      <a:pt x="88" y="283"/>
                      <a:pt x="88" y="283"/>
                      <a:pt x="88" y="283"/>
                    </a:cubicBezTo>
                    <a:cubicBezTo>
                      <a:pt x="83" y="300"/>
                      <a:pt x="80" y="310"/>
                      <a:pt x="77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75" y="436"/>
                      <a:pt x="75" y="436"/>
                      <a:pt x="75" y="436"/>
                    </a:cubicBezTo>
                    <a:cubicBezTo>
                      <a:pt x="80" y="460"/>
                      <a:pt x="85" y="479"/>
                      <a:pt x="94" y="500"/>
                    </a:cubicBezTo>
                    <a:lnTo>
                      <a:pt x="94" y="500"/>
                    </a:lnTo>
                    <a:cubicBezTo>
                      <a:pt x="37" y="551"/>
                      <a:pt x="37" y="551"/>
                      <a:pt x="37" y="551"/>
                    </a:cubicBezTo>
                    <a:cubicBezTo>
                      <a:pt x="77" y="618"/>
                      <a:pt x="77" y="618"/>
                      <a:pt x="77" y="618"/>
                    </a:cubicBezTo>
                    <a:cubicBezTo>
                      <a:pt x="150" y="591"/>
                      <a:pt x="150" y="591"/>
                      <a:pt x="150" y="591"/>
                    </a:cubicBezTo>
                    <a:cubicBezTo>
                      <a:pt x="166" y="610"/>
                      <a:pt x="185" y="626"/>
                      <a:pt x="206" y="639"/>
                    </a:cubicBezTo>
                    <a:cubicBezTo>
                      <a:pt x="206" y="642"/>
                      <a:pt x="206" y="642"/>
                      <a:pt x="206" y="642"/>
                    </a:cubicBezTo>
                    <a:cubicBezTo>
                      <a:pt x="185" y="714"/>
                      <a:pt x="185" y="714"/>
                      <a:pt x="185" y="714"/>
                    </a:cubicBezTo>
                    <a:cubicBezTo>
                      <a:pt x="257" y="746"/>
                      <a:pt x="257" y="746"/>
                      <a:pt x="257" y="746"/>
                    </a:cubicBezTo>
                    <a:cubicBezTo>
                      <a:pt x="302" y="685"/>
                      <a:pt x="302" y="685"/>
                      <a:pt x="302" y="685"/>
                    </a:cubicBezTo>
                    <a:lnTo>
                      <a:pt x="302" y="685"/>
                    </a:lnTo>
                    <a:cubicBezTo>
                      <a:pt x="318" y="687"/>
                      <a:pt x="334" y="693"/>
                      <a:pt x="350" y="693"/>
                    </a:cubicBezTo>
                    <a:cubicBezTo>
                      <a:pt x="350" y="695"/>
                      <a:pt x="350" y="695"/>
                      <a:pt x="350" y="695"/>
                    </a:cubicBezTo>
                    <a:cubicBezTo>
                      <a:pt x="369" y="768"/>
                      <a:pt x="369" y="768"/>
                      <a:pt x="369" y="768"/>
                    </a:cubicBezTo>
                    <a:cubicBezTo>
                      <a:pt x="446" y="765"/>
                      <a:pt x="446" y="765"/>
                      <a:pt x="446" y="765"/>
                    </a:cubicBezTo>
                    <a:cubicBezTo>
                      <a:pt x="457" y="687"/>
                      <a:pt x="457" y="687"/>
                      <a:pt x="457" y="687"/>
                    </a:cubicBezTo>
                    <a:cubicBezTo>
                      <a:pt x="457" y="685"/>
                      <a:pt x="457" y="685"/>
                      <a:pt x="457" y="685"/>
                    </a:cubicBezTo>
                    <a:cubicBezTo>
                      <a:pt x="473" y="682"/>
                      <a:pt x="489" y="677"/>
                      <a:pt x="503" y="671"/>
                    </a:cubicBezTo>
                    <a:cubicBezTo>
                      <a:pt x="505" y="674"/>
                      <a:pt x="505" y="674"/>
                      <a:pt x="505" y="674"/>
                    </a:cubicBezTo>
                    <a:cubicBezTo>
                      <a:pt x="556" y="728"/>
                      <a:pt x="556" y="728"/>
                      <a:pt x="556" y="728"/>
                    </a:cubicBezTo>
                    <a:cubicBezTo>
                      <a:pt x="620" y="687"/>
                      <a:pt x="620" y="687"/>
                      <a:pt x="620" y="687"/>
                    </a:cubicBezTo>
                    <a:cubicBezTo>
                      <a:pt x="594" y="615"/>
                      <a:pt x="594" y="615"/>
                      <a:pt x="594" y="615"/>
                    </a:cubicBezTo>
                    <a:cubicBezTo>
                      <a:pt x="591" y="612"/>
                      <a:pt x="591" y="612"/>
                      <a:pt x="591" y="612"/>
                    </a:cubicBezTo>
                    <a:cubicBezTo>
                      <a:pt x="604" y="602"/>
                      <a:pt x="615" y="591"/>
                      <a:pt x="626" y="578"/>
                    </a:cubicBezTo>
                    <a:cubicBezTo>
                      <a:pt x="628" y="578"/>
                      <a:pt x="628" y="578"/>
                      <a:pt x="628" y="578"/>
                    </a:cubicBezTo>
                    <a:cubicBezTo>
                      <a:pt x="701" y="605"/>
                      <a:pt x="701" y="605"/>
                      <a:pt x="701" y="605"/>
                    </a:cubicBezTo>
                    <a:cubicBezTo>
                      <a:pt x="738" y="535"/>
                      <a:pt x="738" y="535"/>
                      <a:pt x="738" y="535"/>
                    </a:cubicBezTo>
                    <a:cubicBezTo>
                      <a:pt x="677" y="484"/>
                      <a:pt x="677" y="484"/>
                      <a:pt x="677" y="484"/>
                    </a:cubicBezTo>
                    <a:cubicBezTo>
                      <a:pt x="677" y="481"/>
                      <a:pt x="677" y="481"/>
                      <a:pt x="677" y="481"/>
                    </a:cubicBezTo>
                    <a:cubicBezTo>
                      <a:pt x="682" y="465"/>
                      <a:pt x="685" y="452"/>
                      <a:pt x="690" y="428"/>
                    </a:cubicBezTo>
                    <a:cubicBezTo>
                      <a:pt x="693" y="428"/>
                      <a:pt x="693" y="428"/>
                      <a:pt x="693" y="428"/>
                    </a:cubicBezTo>
                    <a:cubicBezTo>
                      <a:pt x="757" y="425"/>
                      <a:pt x="757" y="425"/>
                      <a:pt x="757" y="425"/>
                    </a:cubicBezTo>
                    <a:cubicBezTo>
                      <a:pt x="757" y="348"/>
                      <a:pt x="757" y="348"/>
                      <a:pt x="757" y="348"/>
                    </a:cubicBezTo>
                    <a:cubicBezTo>
                      <a:pt x="685" y="332"/>
                      <a:pt x="685" y="332"/>
                      <a:pt x="685" y="332"/>
                    </a:cubicBezTo>
                    <a:cubicBezTo>
                      <a:pt x="687" y="332"/>
                      <a:pt x="687" y="332"/>
                      <a:pt x="687" y="332"/>
                    </a:cubicBezTo>
                    <a:cubicBezTo>
                      <a:pt x="682" y="310"/>
                      <a:pt x="679" y="289"/>
                      <a:pt x="671" y="270"/>
                    </a:cubicBezTo>
                    <a:cubicBezTo>
                      <a:pt x="674" y="267"/>
                      <a:pt x="674" y="267"/>
                      <a:pt x="674" y="267"/>
                    </a:cubicBezTo>
                    <a:cubicBezTo>
                      <a:pt x="730" y="217"/>
                      <a:pt x="730" y="217"/>
                      <a:pt x="730" y="217"/>
                    </a:cubicBezTo>
                    <a:cubicBezTo>
                      <a:pt x="690" y="152"/>
                      <a:pt x="690" y="152"/>
                      <a:pt x="690" y="152"/>
                    </a:cubicBezTo>
                    <a:cubicBezTo>
                      <a:pt x="618" y="179"/>
                      <a:pt x="618" y="179"/>
                      <a:pt x="618" y="179"/>
                    </a:cubicBezTo>
                    <a:cubicBezTo>
                      <a:pt x="615" y="179"/>
                      <a:pt x="615" y="179"/>
                      <a:pt x="615" y="179"/>
                    </a:cubicBezTo>
                    <a:cubicBezTo>
                      <a:pt x="599" y="161"/>
                      <a:pt x="580" y="144"/>
                      <a:pt x="562" y="128"/>
                    </a:cubicBezTo>
                    <a:cubicBezTo>
                      <a:pt x="562" y="126"/>
                      <a:pt x="562" y="126"/>
                      <a:pt x="562" y="126"/>
                    </a:cubicBezTo>
                    <a:cubicBezTo>
                      <a:pt x="580" y="53"/>
                      <a:pt x="580" y="53"/>
                      <a:pt x="580" y="53"/>
                    </a:cubicBezTo>
                    <a:cubicBezTo>
                      <a:pt x="511" y="21"/>
                      <a:pt x="511" y="21"/>
                      <a:pt x="511" y="21"/>
                    </a:cubicBezTo>
                    <a:cubicBezTo>
                      <a:pt x="465" y="86"/>
                      <a:pt x="465" y="86"/>
                      <a:pt x="465" y="86"/>
                    </a:cubicBezTo>
                    <a:close/>
                    <a:moveTo>
                      <a:pt x="639" y="385"/>
                    </a:moveTo>
                    <a:lnTo>
                      <a:pt x="639" y="385"/>
                    </a:lnTo>
                    <a:cubicBezTo>
                      <a:pt x="639" y="527"/>
                      <a:pt x="524" y="642"/>
                      <a:pt x="382" y="642"/>
                    </a:cubicBezTo>
                    <a:cubicBezTo>
                      <a:pt x="241" y="642"/>
                      <a:pt x="125" y="527"/>
                      <a:pt x="125" y="385"/>
                    </a:cubicBezTo>
                    <a:cubicBezTo>
                      <a:pt x="125" y="241"/>
                      <a:pt x="241" y="126"/>
                      <a:pt x="382" y="126"/>
                    </a:cubicBezTo>
                    <a:cubicBezTo>
                      <a:pt x="524" y="126"/>
                      <a:pt x="639" y="241"/>
                      <a:pt x="639" y="38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6982890" y="2802388"/>
              <a:ext cx="1633305" cy="1645846"/>
              <a:chOff x="16982890" y="2802388"/>
              <a:chExt cx="1633305" cy="1645846"/>
            </a:xfrm>
            <a:solidFill>
              <a:schemeClr val="accent5"/>
            </a:solidFill>
          </p:grpSpPr>
          <p:sp>
            <p:nvSpPr>
              <p:cNvPr id="146" name="Freeform 194"/>
              <p:cNvSpPr>
                <a:spLocks noChangeArrowheads="1"/>
              </p:cNvSpPr>
              <p:nvPr/>
            </p:nvSpPr>
            <p:spPr bwMode="auto">
              <a:xfrm>
                <a:off x="17262159" y="3090094"/>
                <a:ext cx="1070534" cy="1070435"/>
              </a:xfrm>
              <a:custGeom>
                <a:avLst/>
                <a:gdLst>
                  <a:gd name="T0" fmla="*/ 433 w 1122"/>
                  <a:gd name="T1" fmla="*/ 72 h 1121"/>
                  <a:gd name="T2" fmla="*/ 433 w 1122"/>
                  <a:gd name="T3" fmla="*/ 72 h 1121"/>
                  <a:gd name="T4" fmla="*/ 72 w 1122"/>
                  <a:gd name="T5" fmla="*/ 687 h 1121"/>
                  <a:gd name="T6" fmla="*/ 687 w 1122"/>
                  <a:gd name="T7" fmla="*/ 1051 h 1121"/>
                  <a:gd name="T8" fmla="*/ 1051 w 1122"/>
                  <a:gd name="T9" fmla="*/ 433 h 1121"/>
                  <a:gd name="T10" fmla="*/ 433 w 1122"/>
                  <a:gd name="T11" fmla="*/ 72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2" h="1121">
                    <a:moveTo>
                      <a:pt x="433" y="72"/>
                    </a:moveTo>
                    <a:lnTo>
                      <a:pt x="433" y="72"/>
                    </a:lnTo>
                    <a:cubicBezTo>
                      <a:pt x="163" y="141"/>
                      <a:pt x="0" y="417"/>
                      <a:pt x="72" y="687"/>
                    </a:cubicBezTo>
                    <a:cubicBezTo>
                      <a:pt x="141" y="957"/>
                      <a:pt x="417" y="1120"/>
                      <a:pt x="687" y="1051"/>
                    </a:cubicBezTo>
                    <a:cubicBezTo>
                      <a:pt x="957" y="981"/>
                      <a:pt x="1121" y="703"/>
                      <a:pt x="1051" y="433"/>
                    </a:cubicBezTo>
                    <a:cubicBezTo>
                      <a:pt x="979" y="163"/>
                      <a:pt x="703" y="0"/>
                      <a:pt x="433" y="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Freeform 195"/>
              <p:cNvSpPr>
                <a:spLocks noChangeArrowheads="1"/>
              </p:cNvSpPr>
              <p:nvPr/>
            </p:nvSpPr>
            <p:spPr bwMode="auto">
              <a:xfrm>
                <a:off x="16982890" y="2802388"/>
                <a:ext cx="1633305" cy="1645846"/>
              </a:xfrm>
              <a:custGeom>
                <a:avLst/>
                <a:gdLst>
                  <a:gd name="T0" fmla="*/ 861 w 1708"/>
                  <a:gd name="T1" fmla="*/ 163 h 1721"/>
                  <a:gd name="T2" fmla="*/ 749 w 1708"/>
                  <a:gd name="T3" fmla="*/ 166 h 1721"/>
                  <a:gd name="T4" fmla="*/ 503 w 1708"/>
                  <a:gd name="T5" fmla="*/ 72 h 1721"/>
                  <a:gd name="T6" fmla="*/ 431 w 1708"/>
                  <a:gd name="T7" fmla="*/ 305 h 1721"/>
                  <a:gd name="T8" fmla="*/ 286 w 1708"/>
                  <a:gd name="T9" fmla="*/ 208 h 1721"/>
                  <a:gd name="T10" fmla="*/ 270 w 1708"/>
                  <a:gd name="T11" fmla="*/ 479 h 1721"/>
                  <a:gd name="T12" fmla="*/ 212 w 1708"/>
                  <a:gd name="T13" fmla="*/ 575 h 1721"/>
                  <a:gd name="T14" fmla="*/ 0 w 1708"/>
                  <a:gd name="T15" fmla="*/ 733 h 1721"/>
                  <a:gd name="T16" fmla="*/ 158 w 1708"/>
                  <a:gd name="T17" fmla="*/ 920 h 1721"/>
                  <a:gd name="T18" fmla="*/ 6 w 1708"/>
                  <a:gd name="T19" fmla="*/ 990 h 1721"/>
                  <a:gd name="T20" fmla="*/ 220 w 1708"/>
                  <a:gd name="T21" fmla="*/ 1148 h 1721"/>
                  <a:gd name="T22" fmla="*/ 289 w 1708"/>
                  <a:gd name="T23" fmla="*/ 1276 h 1721"/>
                  <a:gd name="T24" fmla="*/ 321 w 1708"/>
                  <a:gd name="T25" fmla="*/ 1538 h 1721"/>
                  <a:gd name="T26" fmla="*/ 613 w 1708"/>
                  <a:gd name="T27" fmla="*/ 1517 h 1721"/>
                  <a:gd name="T28" fmla="*/ 610 w 1708"/>
                  <a:gd name="T29" fmla="*/ 1688 h 1721"/>
                  <a:gd name="T30" fmla="*/ 845 w 1708"/>
                  <a:gd name="T31" fmla="*/ 1557 h 1721"/>
                  <a:gd name="T32" fmla="*/ 958 w 1708"/>
                  <a:gd name="T33" fmla="*/ 1552 h 1721"/>
                  <a:gd name="T34" fmla="*/ 1038 w 1708"/>
                  <a:gd name="T35" fmla="*/ 1704 h 1721"/>
                  <a:gd name="T36" fmla="*/ 1183 w 1708"/>
                  <a:gd name="T37" fmla="*/ 1477 h 1721"/>
                  <a:gd name="T38" fmla="*/ 1276 w 1708"/>
                  <a:gd name="T39" fmla="*/ 1415 h 1721"/>
                  <a:gd name="T40" fmla="*/ 1423 w 1708"/>
                  <a:gd name="T41" fmla="*/ 1511 h 1721"/>
                  <a:gd name="T42" fmla="*/ 1439 w 1708"/>
                  <a:gd name="T43" fmla="*/ 1241 h 1721"/>
                  <a:gd name="T44" fmla="*/ 1490 w 1708"/>
                  <a:gd name="T45" fmla="*/ 1142 h 1721"/>
                  <a:gd name="T46" fmla="*/ 1664 w 1708"/>
                  <a:gd name="T47" fmla="*/ 1158 h 1721"/>
                  <a:gd name="T48" fmla="*/ 1549 w 1708"/>
                  <a:gd name="T49" fmla="*/ 915 h 1721"/>
                  <a:gd name="T50" fmla="*/ 1541 w 1708"/>
                  <a:gd name="T51" fmla="*/ 779 h 1721"/>
                  <a:gd name="T52" fmla="*/ 1688 w 1708"/>
                  <a:gd name="T53" fmla="*/ 736 h 1721"/>
                  <a:gd name="T54" fmla="*/ 1479 w 1708"/>
                  <a:gd name="T55" fmla="*/ 575 h 1721"/>
                  <a:gd name="T56" fmla="*/ 1413 w 1708"/>
                  <a:gd name="T57" fmla="*/ 450 h 1721"/>
                  <a:gd name="T58" fmla="*/ 1514 w 1708"/>
                  <a:gd name="T59" fmla="*/ 302 h 1721"/>
                  <a:gd name="T60" fmla="*/ 1247 w 1708"/>
                  <a:gd name="T61" fmla="*/ 283 h 1721"/>
                  <a:gd name="T62" fmla="*/ 1094 w 1708"/>
                  <a:gd name="T63" fmla="*/ 206 h 1721"/>
                  <a:gd name="T64" fmla="*/ 1097 w 1708"/>
                  <a:gd name="T65" fmla="*/ 32 h 1721"/>
                  <a:gd name="T66" fmla="*/ 861 w 1708"/>
                  <a:gd name="T67" fmla="*/ 163 h 1721"/>
                  <a:gd name="T68" fmla="*/ 1413 w 1708"/>
                  <a:gd name="T69" fmla="*/ 714 h 1721"/>
                  <a:gd name="T70" fmla="*/ 292 w 1708"/>
                  <a:gd name="T71" fmla="*/ 1006 h 1721"/>
                  <a:gd name="T72" fmla="*/ 1413 w 1708"/>
                  <a:gd name="T73" fmla="*/ 714 h 1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8" h="1721">
                    <a:moveTo>
                      <a:pt x="861" y="163"/>
                    </a:moveTo>
                    <a:lnTo>
                      <a:pt x="861" y="163"/>
                    </a:lnTo>
                    <a:cubicBezTo>
                      <a:pt x="827" y="163"/>
                      <a:pt x="789" y="166"/>
                      <a:pt x="752" y="171"/>
                    </a:cubicBezTo>
                    <a:cubicBezTo>
                      <a:pt x="749" y="166"/>
                      <a:pt x="749" y="166"/>
                      <a:pt x="749" y="166"/>
                    </a:cubicBezTo>
                    <a:cubicBezTo>
                      <a:pt x="669" y="16"/>
                      <a:pt x="669" y="16"/>
                      <a:pt x="669" y="16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27" y="243"/>
                      <a:pt x="527" y="243"/>
                      <a:pt x="527" y="243"/>
                    </a:cubicBezTo>
                    <a:cubicBezTo>
                      <a:pt x="492" y="262"/>
                      <a:pt x="460" y="281"/>
                      <a:pt x="431" y="305"/>
                    </a:cubicBezTo>
                    <a:cubicBezTo>
                      <a:pt x="428" y="302"/>
                      <a:pt x="428" y="302"/>
                      <a:pt x="428" y="302"/>
                    </a:cubicBezTo>
                    <a:cubicBezTo>
                      <a:pt x="286" y="208"/>
                      <a:pt x="286" y="208"/>
                      <a:pt x="286" y="208"/>
                    </a:cubicBezTo>
                    <a:cubicBezTo>
                      <a:pt x="169" y="337"/>
                      <a:pt x="169" y="337"/>
                      <a:pt x="169" y="337"/>
                    </a:cubicBezTo>
                    <a:cubicBezTo>
                      <a:pt x="270" y="479"/>
                      <a:pt x="270" y="479"/>
                      <a:pt x="270" y="479"/>
                    </a:cubicBezTo>
                    <a:cubicBezTo>
                      <a:pt x="249" y="508"/>
                      <a:pt x="230" y="543"/>
                      <a:pt x="214" y="578"/>
                    </a:cubicBezTo>
                    <a:cubicBezTo>
                      <a:pt x="212" y="575"/>
                      <a:pt x="212" y="575"/>
                      <a:pt x="212" y="575"/>
                    </a:cubicBezTo>
                    <a:cubicBezTo>
                      <a:pt x="43" y="562"/>
                      <a:pt x="43" y="562"/>
                      <a:pt x="43" y="562"/>
                    </a:cubicBezTo>
                    <a:cubicBezTo>
                      <a:pt x="0" y="733"/>
                      <a:pt x="0" y="733"/>
                      <a:pt x="0" y="733"/>
                    </a:cubicBezTo>
                    <a:cubicBezTo>
                      <a:pt x="158" y="808"/>
                      <a:pt x="158" y="808"/>
                      <a:pt x="158" y="808"/>
                    </a:cubicBezTo>
                    <a:cubicBezTo>
                      <a:pt x="155" y="845"/>
                      <a:pt x="150" y="864"/>
                      <a:pt x="158" y="920"/>
                    </a:cubicBezTo>
                    <a:cubicBezTo>
                      <a:pt x="155" y="923"/>
                      <a:pt x="155" y="923"/>
                      <a:pt x="155" y="923"/>
                    </a:cubicBezTo>
                    <a:cubicBezTo>
                      <a:pt x="6" y="990"/>
                      <a:pt x="6" y="990"/>
                      <a:pt x="6" y="990"/>
                    </a:cubicBezTo>
                    <a:cubicBezTo>
                      <a:pt x="48" y="1158"/>
                      <a:pt x="48" y="1158"/>
                      <a:pt x="48" y="1158"/>
                    </a:cubicBezTo>
                    <a:cubicBezTo>
                      <a:pt x="220" y="1148"/>
                      <a:pt x="220" y="1148"/>
                      <a:pt x="220" y="1148"/>
                    </a:cubicBezTo>
                    <a:cubicBezTo>
                      <a:pt x="241" y="1193"/>
                      <a:pt x="262" y="1236"/>
                      <a:pt x="292" y="1276"/>
                    </a:cubicBezTo>
                    <a:cubicBezTo>
                      <a:pt x="289" y="1276"/>
                      <a:pt x="289" y="1276"/>
                      <a:pt x="289" y="1276"/>
                    </a:cubicBezTo>
                    <a:cubicBezTo>
                      <a:pt x="196" y="1418"/>
                      <a:pt x="196" y="1418"/>
                      <a:pt x="196" y="1418"/>
                    </a:cubicBezTo>
                    <a:cubicBezTo>
                      <a:pt x="321" y="1538"/>
                      <a:pt x="321" y="1538"/>
                      <a:pt x="321" y="1538"/>
                    </a:cubicBezTo>
                    <a:cubicBezTo>
                      <a:pt x="463" y="1439"/>
                      <a:pt x="463" y="1439"/>
                      <a:pt x="463" y="1439"/>
                    </a:cubicBezTo>
                    <a:cubicBezTo>
                      <a:pt x="508" y="1471"/>
                      <a:pt x="559" y="1495"/>
                      <a:pt x="613" y="1517"/>
                    </a:cubicBezTo>
                    <a:cubicBezTo>
                      <a:pt x="613" y="1519"/>
                      <a:pt x="613" y="1519"/>
                      <a:pt x="613" y="1519"/>
                    </a:cubicBezTo>
                    <a:cubicBezTo>
                      <a:pt x="610" y="1688"/>
                      <a:pt x="610" y="1688"/>
                      <a:pt x="610" y="1688"/>
                    </a:cubicBezTo>
                    <a:cubicBezTo>
                      <a:pt x="781" y="1720"/>
                      <a:pt x="781" y="1720"/>
                      <a:pt x="781" y="1720"/>
                    </a:cubicBezTo>
                    <a:cubicBezTo>
                      <a:pt x="845" y="1557"/>
                      <a:pt x="845" y="1557"/>
                      <a:pt x="845" y="1557"/>
                    </a:cubicBezTo>
                    <a:lnTo>
                      <a:pt x="845" y="1557"/>
                    </a:lnTo>
                    <a:cubicBezTo>
                      <a:pt x="883" y="1557"/>
                      <a:pt x="920" y="1557"/>
                      <a:pt x="958" y="1552"/>
                    </a:cubicBezTo>
                    <a:cubicBezTo>
                      <a:pt x="960" y="1554"/>
                      <a:pt x="960" y="1554"/>
                      <a:pt x="960" y="1554"/>
                    </a:cubicBezTo>
                    <a:cubicBezTo>
                      <a:pt x="1038" y="1704"/>
                      <a:pt x="1038" y="1704"/>
                      <a:pt x="1038" y="1704"/>
                    </a:cubicBezTo>
                    <a:cubicBezTo>
                      <a:pt x="1204" y="1651"/>
                      <a:pt x="1204" y="1651"/>
                      <a:pt x="1204" y="1651"/>
                    </a:cubicBezTo>
                    <a:cubicBezTo>
                      <a:pt x="1183" y="1477"/>
                      <a:pt x="1183" y="1477"/>
                      <a:pt x="1183" y="1477"/>
                    </a:cubicBezTo>
                    <a:cubicBezTo>
                      <a:pt x="1183" y="1474"/>
                      <a:pt x="1183" y="1474"/>
                      <a:pt x="1183" y="1474"/>
                    </a:cubicBezTo>
                    <a:cubicBezTo>
                      <a:pt x="1214" y="1458"/>
                      <a:pt x="1247" y="1437"/>
                      <a:pt x="1276" y="1415"/>
                    </a:cubicBezTo>
                    <a:cubicBezTo>
                      <a:pt x="1281" y="1418"/>
                      <a:pt x="1281" y="1418"/>
                      <a:pt x="1281" y="1418"/>
                    </a:cubicBezTo>
                    <a:cubicBezTo>
                      <a:pt x="1423" y="1511"/>
                      <a:pt x="1423" y="1511"/>
                      <a:pt x="1423" y="1511"/>
                    </a:cubicBezTo>
                    <a:cubicBezTo>
                      <a:pt x="1541" y="1383"/>
                      <a:pt x="1541" y="1383"/>
                      <a:pt x="1541" y="1383"/>
                    </a:cubicBezTo>
                    <a:cubicBezTo>
                      <a:pt x="1439" y="1241"/>
                      <a:pt x="1439" y="1241"/>
                      <a:pt x="1439" y="1241"/>
                    </a:cubicBezTo>
                    <a:cubicBezTo>
                      <a:pt x="1437" y="1241"/>
                      <a:pt x="1437" y="1241"/>
                      <a:pt x="1437" y="1241"/>
                    </a:cubicBezTo>
                    <a:cubicBezTo>
                      <a:pt x="1458" y="1209"/>
                      <a:pt x="1474" y="1177"/>
                      <a:pt x="1490" y="1142"/>
                    </a:cubicBezTo>
                    <a:cubicBezTo>
                      <a:pt x="1495" y="1145"/>
                      <a:pt x="1495" y="1145"/>
                      <a:pt x="1495" y="1145"/>
                    </a:cubicBezTo>
                    <a:cubicBezTo>
                      <a:pt x="1664" y="1158"/>
                      <a:pt x="1664" y="1158"/>
                      <a:pt x="1664" y="1158"/>
                    </a:cubicBezTo>
                    <a:cubicBezTo>
                      <a:pt x="1707" y="990"/>
                      <a:pt x="1707" y="990"/>
                      <a:pt x="1707" y="990"/>
                    </a:cubicBezTo>
                    <a:cubicBezTo>
                      <a:pt x="1549" y="915"/>
                      <a:pt x="1549" y="915"/>
                      <a:pt x="1549" y="915"/>
                    </a:cubicBezTo>
                    <a:cubicBezTo>
                      <a:pt x="1544" y="901"/>
                      <a:pt x="1544" y="901"/>
                      <a:pt x="1544" y="901"/>
                    </a:cubicBezTo>
                    <a:cubicBezTo>
                      <a:pt x="1549" y="867"/>
                      <a:pt x="1549" y="835"/>
                      <a:pt x="1541" y="779"/>
                    </a:cubicBezTo>
                    <a:cubicBezTo>
                      <a:pt x="1549" y="779"/>
                      <a:pt x="1549" y="779"/>
                      <a:pt x="1549" y="779"/>
                    </a:cubicBezTo>
                    <a:cubicBezTo>
                      <a:pt x="1688" y="736"/>
                      <a:pt x="1688" y="736"/>
                      <a:pt x="1688" y="736"/>
                    </a:cubicBezTo>
                    <a:cubicBezTo>
                      <a:pt x="1643" y="567"/>
                      <a:pt x="1643" y="567"/>
                      <a:pt x="1643" y="567"/>
                    </a:cubicBezTo>
                    <a:cubicBezTo>
                      <a:pt x="1479" y="575"/>
                      <a:pt x="1479" y="575"/>
                      <a:pt x="1479" y="575"/>
                    </a:cubicBezTo>
                    <a:cubicBezTo>
                      <a:pt x="1482" y="575"/>
                      <a:pt x="1482" y="575"/>
                      <a:pt x="1482" y="575"/>
                    </a:cubicBezTo>
                    <a:cubicBezTo>
                      <a:pt x="1463" y="530"/>
                      <a:pt x="1442" y="487"/>
                      <a:pt x="1413" y="450"/>
                    </a:cubicBezTo>
                    <a:cubicBezTo>
                      <a:pt x="1418" y="444"/>
                      <a:pt x="1418" y="444"/>
                      <a:pt x="1418" y="444"/>
                    </a:cubicBezTo>
                    <a:cubicBezTo>
                      <a:pt x="1514" y="302"/>
                      <a:pt x="1514" y="302"/>
                      <a:pt x="1514" y="302"/>
                    </a:cubicBezTo>
                    <a:cubicBezTo>
                      <a:pt x="1388" y="182"/>
                      <a:pt x="1388" y="182"/>
                      <a:pt x="1388" y="182"/>
                    </a:cubicBezTo>
                    <a:cubicBezTo>
                      <a:pt x="1247" y="283"/>
                      <a:pt x="1247" y="283"/>
                      <a:pt x="1247" y="283"/>
                    </a:cubicBezTo>
                    <a:cubicBezTo>
                      <a:pt x="1244" y="283"/>
                      <a:pt x="1244" y="283"/>
                      <a:pt x="1244" y="283"/>
                    </a:cubicBezTo>
                    <a:cubicBezTo>
                      <a:pt x="1199" y="251"/>
                      <a:pt x="1148" y="227"/>
                      <a:pt x="1094" y="206"/>
                    </a:cubicBezTo>
                    <a:cubicBezTo>
                      <a:pt x="1097" y="201"/>
                      <a:pt x="1097" y="201"/>
                      <a:pt x="1097" y="201"/>
                    </a:cubicBezTo>
                    <a:cubicBezTo>
                      <a:pt x="1097" y="32"/>
                      <a:pt x="1097" y="32"/>
                      <a:pt x="1097" y="32"/>
                    </a:cubicBezTo>
                    <a:cubicBezTo>
                      <a:pt x="926" y="0"/>
                      <a:pt x="926" y="0"/>
                      <a:pt x="926" y="0"/>
                    </a:cubicBezTo>
                    <a:cubicBezTo>
                      <a:pt x="861" y="163"/>
                      <a:pt x="861" y="163"/>
                      <a:pt x="861" y="163"/>
                    </a:cubicBezTo>
                    <a:close/>
                    <a:moveTo>
                      <a:pt x="1413" y="714"/>
                    </a:moveTo>
                    <a:lnTo>
                      <a:pt x="1413" y="714"/>
                    </a:lnTo>
                    <a:cubicBezTo>
                      <a:pt x="1493" y="1025"/>
                      <a:pt x="1308" y="1340"/>
                      <a:pt x="998" y="1420"/>
                    </a:cubicBezTo>
                    <a:cubicBezTo>
                      <a:pt x="688" y="1501"/>
                      <a:pt x="372" y="1316"/>
                      <a:pt x="292" y="1006"/>
                    </a:cubicBezTo>
                    <a:cubicBezTo>
                      <a:pt x="212" y="695"/>
                      <a:pt x="399" y="380"/>
                      <a:pt x="706" y="300"/>
                    </a:cubicBezTo>
                    <a:cubicBezTo>
                      <a:pt x="1017" y="219"/>
                      <a:pt x="1332" y="407"/>
                      <a:pt x="1413" y="7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19035099" y="4097064"/>
              <a:ext cx="1370960" cy="1362372"/>
              <a:chOff x="19035099" y="4097064"/>
              <a:chExt cx="1370960" cy="1362372"/>
            </a:xfrm>
            <a:solidFill>
              <a:schemeClr val="accent2"/>
            </a:solidFill>
          </p:grpSpPr>
          <p:sp>
            <p:nvSpPr>
              <p:cNvPr id="144" name="Freeform 198"/>
              <p:cNvSpPr>
                <a:spLocks noChangeArrowheads="1"/>
              </p:cNvSpPr>
              <p:nvPr/>
            </p:nvSpPr>
            <p:spPr bwMode="auto">
              <a:xfrm>
                <a:off x="19263592" y="4325536"/>
                <a:ext cx="905511" cy="905427"/>
              </a:xfrm>
              <a:custGeom>
                <a:avLst/>
                <a:gdLst>
                  <a:gd name="T0" fmla="*/ 224 w 950"/>
                  <a:gd name="T1" fmla="*/ 139 h 951"/>
                  <a:gd name="T2" fmla="*/ 224 w 950"/>
                  <a:gd name="T3" fmla="*/ 139 h 951"/>
                  <a:gd name="T4" fmla="*/ 139 w 950"/>
                  <a:gd name="T5" fmla="*/ 725 h 951"/>
                  <a:gd name="T6" fmla="*/ 725 w 950"/>
                  <a:gd name="T7" fmla="*/ 810 h 951"/>
                  <a:gd name="T8" fmla="*/ 810 w 950"/>
                  <a:gd name="T9" fmla="*/ 224 h 951"/>
                  <a:gd name="T10" fmla="*/ 224 w 950"/>
                  <a:gd name="T11" fmla="*/ 139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0" h="951">
                    <a:moveTo>
                      <a:pt x="224" y="139"/>
                    </a:moveTo>
                    <a:lnTo>
                      <a:pt x="224" y="139"/>
                    </a:lnTo>
                    <a:cubicBezTo>
                      <a:pt x="40" y="278"/>
                      <a:pt x="0" y="540"/>
                      <a:pt x="139" y="725"/>
                    </a:cubicBezTo>
                    <a:cubicBezTo>
                      <a:pt x="278" y="912"/>
                      <a:pt x="540" y="950"/>
                      <a:pt x="725" y="810"/>
                    </a:cubicBezTo>
                    <a:cubicBezTo>
                      <a:pt x="912" y="674"/>
                      <a:pt x="949" y="409"/>
                      <a:pt x="810" y="224"/>
                    </a:cubicBezTo>
                    <a:cubicBezTo>
                      <a:pt x="674" y="40"/>
                      <a:pt x="412" y="0"/>
                      <a:pt x="224" y="13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" name="Freeform 199"/>
              <p:cNvSpPr>
                <a:spLocks noChangeArrowheads="1"/>
              </p:cNvSpPr>
              <p:nvPr/>
            </p:nvSpPr>
            <p:spPr bwMode="auto">
              <a:xfrm>
                <a:off x="19035099" y="4097064"/>
                <a:ext cx="1370960" cy="1362372"/>
              </a:xfrm>
              <a:custGeom>
                <a:avLst/>
                <a:gdLst>
                  <a:gd name="T0" fmla="*/ 503 w 1432"/>
                  <a:gd name="T1" fmla="*/ 174 h 1424"/>
                  <a:gd name="T2" fmla="*/ 417 w 1432"/>
                  <a:gd name="T3" fmla="*/ 211 h 1424"/>
                  <a:gd name="T4" fmla="*/ 200 w 1432"/>
                  <a:gd name="T5" fmla="*/ 216 h 1424"/>
                  <a:gd name="T6" fmla="*/ 216 w 1432"/>
                  <a:gd name="T7" fmla="*/ 417 h 1424"/>
                  <a:gd name="T8" fmla="*/ 74 w 1432"/>
                  <a:gd name="T9" fmla="*/ 390 h 1424"/>
                  <a:gd name="T10" fmla="*/ 147 w 1432"/>
                  <a:gd name="T11" fmla="*/ 601 h 1424"/>
                  <a:gd name="T12" fmla="*/ 133 w 1432"/>
                  <a:gd name="T13" fmla="*/ 695 h 1424"/>
                  <a:gd name="T14" fmla="*/ 18 w 1432"/>
                  <a:gd name="T15" fmla="*/ 880 h 1424"/>
                  <a:gd name="T16" fmla="*/ 200 w 1432"/>
                  <a:gd name="T17" fmla="*/ 976 h 1424"/>
                  <a:gd name="T18" fmla="*/ 102 w 1432"/>
                  <a:gd name="T19" fmla="*/ 1075 h 1424"/>
                  <a:gd name="T20" fmla="*/ 315 w 1432"/>
                  <a:gd name="T21" fmla="*/ 1131 h 1424"/>
                  <a:gd name="T22" fmla="*/ 412 w 1432"/>
                  <a:gd name="T23" fmla="*/ 1209 h 1424"/>
                  <a:gd name="T24" fmla="*/ 516 w 1432"/>
                  <a:gd name="T25" fmla="*/ 1399 h 1424"/>
                  <a:gd name="T26" fmla="*/ 735 w 1432"/>
                  <a:gd name="T27" fmla="*/ 1292 h 1424"/>
                  <a:gd name="T28" fmla="*/ 786 w 1432"/>
                  <a:gd name="T29" fmla="*/ 1423 h 1424"/>
                  <a:gd name="T30" fmla="*/ 925 w 1432"/>
                  <a:gd name="T31" fmla="*/ 1249 h 1424"/>
                  <a:gd name="T32" fmla="*/ 1008 w 1432"/>
                  <a:gd name="T33" fmla="*/ 1209 h 1424"/>
                  <a:gd name="T34" fmla="*/ 1120 w 1432"/>
                  <a:gd name="T35" fmla="*/ 1303 h 1424"/>
                  <a:gd name="T36" fmla="*/ 1158 w 1432"/>
                  <a:gd name="T37" fmla="*/ 1083 h 1424"/>
                  <a:gd name="T38" fmla="*/ 1211 w 1432"/>
                  <a:gd name="T39" fmla="*/ 1005 h 1424"/>
                  <a:gd name="T40" fmla="*/ 1353 w 1432"/>
                  <a:gd name="T41" fmla="*/ 1035 h 1424"/>
                  <a:gd name="T42" fmla="*/ 1281 w 1432"/>
                  <a:gd name="T43" fmla="*/ 824 h 1424"/>
                  <a:gd name="T44" fmla="*/ 1292 w 1432"/>
                  <a:gd name="T45" fmla="*/ 730 h 1424"/>
                  <a:gd name="T46" fmla="*/ 1431 w 1432"/>
                  <a:gd name="T47" fmla="*/ 687 h 1424"/>
                  <a:gd name="T48" fmla="*/ 1265 w 1432"/>
                  <a:gd name="T49" fmla="*/ 537 h 1424"/>
                  <a:gd name="T50" fmla="*/ 1217 w 1432"/>
                  <a:gd name="T51" fmla="*/ 436 h 1424"/>
                  <a:gd name="T52" fmla="*/ 1316 w 1432"/>
                  <a:gd name="T53" fmla="*/ 358 h 1424"/>
                  <a:gd name="T54" fmla="*/ 1104 w 1432"/>
                  <a:gd name="T55" fmla="*/ 300 h 1424"/>
                  <a:gd name="T56" fmla="*/ 1014 w 1432"/>
                  <a:gd name="T57" fmla="*/ 222 h 1424"/>
                  <a:gd name="T58" fmla="*/ 1046 w 1432"/>
                  <a:gd name="T59" fmla="*/ 80 h 1424"/>
                  <a:gd name="T60" fmla="*/ 834 w 1432"/>
                  <a:gd name="T61" fmla="*/ 147 h 1424"/>
                  <a:gd name="T62" fmla="*/ 695 w 1432"/>
                  <a:gd name="T63" fmla="*/ 136 h 1424"/>
                  <a:gd name="T64" fmla="*/ 642 w 1432"/>
                  <a:gd name="T65" fmla="*/ 0 h 1424"/>
                  <a:gd name="T66" fmla="*/ 503 w 1432"/>
                  <a:gd name="T67" fmla="*/ 174 h 1424"/>
                  <a:gd name="T68" fmla="*/ 1096 w 1432"/>
                  <a:gd name="T69" fmla="*/ 428 h 1424"/>
                  <a:gd name="T70" fmla="*/ 329 w 1432"/>
                  <a:gd name="T71" fmla="*/ 1000 h 1424"/>
                  <a:gd name="T72" fmla="*/ 1096 w 1432"/>
                  <a:gd name="T73" fmla="*/ 428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32" h="1424">
                    <a:moveTo>
                      <a:pt x="503" y="174"/>
                    </a:moveTo>
                    <a:lnTo>
                      <a:pt x="503" y="174"/>
                    </a:lnTo>
                    <a:cubicBezTo>
                      <a:pt x="476" y="187"/>
                      <a:pt x="447" y="198"/>
                      <a:pt x="420" y="214"/>
                    </a:cubicBezTo>
                    <a:cubicBezTo>
                      <a:pt x="417" y="211"/>
                      <a:pt x="417" y="211"/>
                      <a:pt x="417" y="211"/>
                    </a:cubicBezTo>
                    <a:cubicBezTo>
                      <a:pt x="310" y="123"/>
                      <a:pt x="310" y="123"/>
                      <a:pt x="310" y="123"/>
                    </a:cubicBezTo>
                    <a:cubicBezTo>
                      <a:pt x="200" y="216"/>
                      <a:pt x="200" y="216"/>
                      <a:pt x="200" y="216"/>
                    </a:cubicBezTo>
                    <a:cubicBezTo>
                      <a:pt x="270" y="342"/>
                      <a:pt x="270" y="342"/>
                      <a:pt x="270" y="342"/>
                    </a:cubicBezTo>
                    <a:cubicBezTo>
                      <a:pt x="251" y="366"/>
                      <a:pt x="232" y="390"/>
                      <a:pt x="216" y="417"/>
                    </a:cubicBezTo>
                    <a:cubicBezTo>
                      <a:pt x="214" y="417"/>
                      <a:pt x="214" y="417"/>
                      <a:pt x="214" y="417"/>
                    </a:cubicBezTo>
                    <a:cubicBezTo>
                      <a:pt x="74" y="390"/>
                      <a:pt x="74" y="390"/>
                      <a:pt x="74" y="390"/>
                    </a:cubicBezTo>
                    <a:cubicBezTo>
                      <a:pt x="24" y="524"/>
                      <a:pt x="24" y="524"/>
                      <a:pt x="24" y="524"/>
                    </a:cubicBezTo>
                    <a:cubicBezTo>
                      <a:pt x="147" y="601"/>
                      <a:pt x="147" y="601"/>
                      <a:pt x="147" y="601"/>
                    </a:cubicBezTo>
                    <a:cubicBezTo>
                      <a:pt x="142" y="631"/>
                      <a:pt x="136" y="663"/>
                      <a:pt x="136" y="693"/>
                    </a:cubicBezTo>
                    <a:cubicBezTo>
                      <a:pt x="133" y="695"/>
                      <a:pt x="133" y="695"/>
                      <a:pt x="133" y="695"/>
                    </a:cubicBezTo>
                    <a:cubicBezTo>
                      <a:pt x="0" y="738"/>
                      <a:pt x="0" y="738"/>
                      <a:pt x="0" y="738"/>
                    </a:cubicBezTo>
                    <a:cubicBezTo>
                      <a:pt x="18" y="880"/>
                      <a:pt x="18" y="880"/>
                      <a:pt x="18" y="880"/>
                    </a:cubicBezTo>
                    <a:cubicBezTo>
                      <a:pt x="163" y="888"/>
                      <a:pt x="163" y="888"/>
                      <a:pt x="163" y="888"/>
                    </a:cubicBezTo>
                    <a:cubicBezTo>
                      <a:pt x="173" y="917"/>
                      <a:pt x="176" y="936"/>
                      <a:pt x="200" y="976"/>
                    </a:cubicBezTo>
                    <a:cubicBezTo>
                      <a:pt x="198" y="979"/>
                      <a:pt x="198" y="979"/>
                      <a:pt x="198" y="979"/>
                    </a:cubicBezTo>
                    <a:cubicBezTo>
                      <a:pt x="102" y="1075"/>
                      <a:pt x="102" y="1075"/>
                      <a:pt x="102" y="1075"/>
                    </a:cubicBezTo>
                    <a:cubicBezTo>
                      <a:pt x="189" y="1190"/>
                      <a:pt x="189" y="1190"/>
                      <a:pt x="189" y="1190"/>
                    </a:cubicBezTo>
                    <a:cubicBezTo>
                      <a:pt x="315" y="1131"/>
                      <a:pt x="315" y="1131"/>
                      <a:pt x="315" y="1131"/>
                    </a:cubicBezTo>
                    <a:cubicBezTo>
                      <a:pt x="347" y="1158"/>
                      <a:pt x="377" y="1185"/>
                      <a:pt x="412" y="1206"/>
                    </a:cubicBezTo>
                    <a:cubicBezTo>
                      <a:pt x="412" y="1209"/>
                      <a:pt x="412" y="1209"/>
                      <a:pt x="412" y="1209"/>
                    </a:cubicBezTo>
                    <a:cubicBezTo>
                      <a:pt x="382" y="1345"/>
                      <a:pt x="382" y="1345"/>
                      <a:pt x="382" y="1345"/>
                    </a:cubicBezTo>
                    <a:cubicBezTo>
                      <a:pt x="516" y="1399"/>
                      <a:pt x="516" y="1399"/>
                      <a:pt x="516" y="1399"/>
                    </a:cubicBezTo>
                    <a:cubicBezTo>
                      <a:pt x="593" y="1278"/>
                      <a:pt x="593" y="1278"/>
                      <a:pt x="593" y="1278"/>
                    </a:cubicBezTo>
                    <a:cubicBezTo>
                      <a:pt x="639" y="1289"/>
                      <a:pt x="687" y="1292"/>
                      <a:pt x="735" y="1292"/>
                    </a:cubicBezTo>
                    <a:cubicBezTo>
                      <a:pt x="735" y="1294"/>
                      <a:pt x="735" y="1294"/>
                      <a:pt x="735" y="1294"/>
                    </a:cubicBezTo>
                    <a:cubicBezTo>
                      <a:pt x="786" y="1423"/>
                      <a:pt x="786" y="1423"/>
                      <a:pt x="786" y="1423"/>
                    </a:cubicBezTo>
                    <a:cubicBezTo>
                      <a:pt x="928" y="1396"/>
                      <a:pt x="928" y="1396"/>
                      <a:pt x="928" y="1396"/>
                    </a:cubicBezTo>
                    <a:cubicBezTo>
                      <a:pt x="925" y="1249"/>
                      <a:pt x="925" y="1249"/>
                      <a:pt x="925" y="1249"/>
                    </a:cubicBezTo>
                    <a:lnTo>
                      <a:pt x="925" y="1249"/>
                    </a:lnTo>
                    <a:cubicBezTo>
                      <a:pt x="955" y="1238"/>
                      <a:pt x="981" y="1225"/>
                      <a:pt x="1008" y="1209"/>
                    </a:cubicBezTo>
                    <a:cubicBezTo>
                      <a:pt x="1011" y="1212"/>
                      <a:pt x="1011" y="1212"/>
                      <a:pt x="1011" y="1212"/>
                    </a:cubicBezTo>
                    <a:cubicBezTo>
                      <a:pt x="1120" y="1303"/>
                      <a:pt x="1120" y="1303"/>
                      <a:pt x="1120" y="1303"/>
                    </a:cubicBezTo>
                    <a:cubicBezTo>
                      <a:pt x="1230" y="1209"/>
                      <a:pt x="1230" y="1209"/>
                      <a:pt x="1230" y="1209"/>
                    </a:cubicBezTo>
                    <a:cubicBezTo>
                      <a:pt x="1158" y="1083"/>
                      <a:pt x="1158" y="1083"/>
                      <a:pt x="1158" y="1083"/>
                    </a:cubicBezTo>
                    <a:cubicBezTo>
                      <a:pt x="1158" y="1080"/>
                      <a:pt x="1158" y="1080"/>
                      <a:pt x="1158" y="1080"/>
                    </a:cubicBezTo>
                    <a:cubicBezTo>
                      <a:pt x="1176" y="1056"/>
                      <a:pt x="1195" y="1032"/>
                      <a:pt x="1211" y="1005"/>
                    </a:cubicBezTo>
                    <a:cubicBezTo>
                      <a:pt x="1217" y="1008"/>
                      <a:pt x="1217" y="1008"/>
                      <a:pt x="1217" y="1008"/>
                    </a:cubicBezTo>
                    <a:cubicBezTo>
                      <a:pt x="1353" y="1035"/>
                      <a:pt x="1353" y="1035"/>
                      <a:pt x="1353" y="1035"/>
                    </a:cubicBezTo>
                    <a:cubicBezTo>
                      <a:pt x="1404" y="899"/>
                      <a:pt x="1404" y="899"/>
                      <a:pt x="1404" y="899"/>
                    </a:cubicBezTo>
                    <a:cubicBezTo>
                      <a:pt x="1281" y="824"/>
                      <a:pt x="1281" y="824"/>
                      <a:pt x="1281" y="824"/>
                    </a:cubicBezTo>
                    <a:lnTo>
                      <a:pt x="1281" y="824"/>
                    </a:lnTo>
                    <a:cubicBezTo>
                      <a:pt x="1286" y="791"/>
                      <a:pt x="1289" y="762"/>
                      <a:pt x="1292" y="730"/>
                    </a:cubicBezTo>
                    <a:cubicBezTo>
                      <a:pt x="1297" y="730"/>
                      <a:pt x="1297" y="730"/>
                      <a:pt x="1297" y="730"/>
                    </a:cubicBezTo>
                    <a:cubicBezTo>
                      <a:pt x="1431" y="687"/>
                      <a:pt x="1431" y="687"/>
                      <a:pt x="1431" y="687"/>
                    </a:cubicBezTo>
                    <a:cubicBezTo>
                      <a:pt x="1409" y="545"/>
                      <a:pt x="1409" y="545"/>
                      <a:pt x="1409" y="545"/>
                    </a:cubicBezTo>
                    <a:cubicBezTo>
                      <a:pt x="1265" y="537"/>
                      <a:pt x="1265" y="537"/>
                      <a:pt x="1265" y="537"/>
                    </a:cubicBezTo>
                    <a:cubicBezTo>
                      <a:pt x="1257" y="530"/>
                      <a:pt x="1257" y="530"/>
                      <a:pt x="1257" y="530"/>
                    </a:cubicBezTo>
                    <a:cubicBezTo>
                      <a:pt x="1249" y="500"/>
                      <a:pt x="1241" y="476"/>
                      <a:pt x="1217" y="436"/>
                    </a:cubicBezTo>
                    <a:cubicBezTo>
                      <a:pt x="1219" y="433"/>
                      <a:pt x="1219" y="433"/>
                      <a:pt x="1219" y="433"/>
                    </a:cubicBezTo>
                    <a:cubicBezTo>
                      <a:pt x="1316" y="358"/>
                      <a:pt x="1316" y="358"/>
                      <a:pt x="1316" y="358"/>
                    </a:cubicBezTo>
                    <a:cubicBezTo>
                      <a:pt x="1230" y="241"/>
                      <a:pt x="1230" y="241"/>
                      <a:pt x="1230" y="241"/>
                    </a:cubicBezTo>
                    <a:cubicBezTo>
                      <a:pt x="1104" y="300"/>
                      <a:pt x="1104" y="300"/>
                      <a:pt x="1104" y="300"/>
                    </a:cubicBezTo>
                    <a:cubicBezTo>
                      <a:pt x="1107" y="297"/>
                      <a:pt x="1107" y="297"/>
                      <a:pt x="1107" y="297"/>
                    </a:cubicBezTo>
                    <a:cubicBezTo>
                      <a:pt x="1078" y="270"/>
                      <a:pt x="1048" y="243"/>
                      <a:pt x="1014" y="222"/>
                    </a:cubicBezTo>
                    <a:cubicBezTo>
                      <a:pt x="1016" y="216"/>
                      <a:pt x="1016" y="216"/>
                      <a:pt x="1016" y="216"/>
                    </a:cubicBezTo>
                    <a:cubicBezTo>
                      <a:pt x="1046" y="80"/>
                      <a:pt x="1046" y="80"/>
                      <a:pt x="1046" y="80"/>
                    </a:cubicBezTo>
                    <a:cubicBezTo>
                      <a:pt x="912" y="27"/>
                      <a:pt x="912" y="27"/>
                      <a:pt x="912" y="27"/>
                    </a:cubicBezTo>
                    <a:cubicBezTo>
                      <a:pt x="834" y="147"/>
                      <a:pt x="834" y="147"/>
                      <a:pt x="834" y="147"/>
                    </a:cubicBezTo>
                    <a:lnTo>
                      <a:pt x="834" y="147"/>
                    </a:lnTo>
                    <a:cubicBezTo>
                      <a:pt x="789" y="139"/>
                      <a:pt x="743" y="133"/>
                      <a:pt x="695" y="136"/>
                    </a:cubicBezTo>
                    <a:cubicBezTo>
                      <a:pt x="695" y="131"/>
                      <a:pt x="695" y="131"/>
                      <a:pt x="695" y="131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503" y="29"/>
                      <a:pt x="503" y="29"/>
                      <a:pt x="503" y="29"/>
                    </a:cubicBezTo>
                    <a:cubicBezTo>
                      <a:pt x="503" y="174"/>
                      <a:pt x="503" y="174"/>
                      <a:pt x="503" y="174"/>
                    </a:cubicBezTo>
                    <a:close/>
                    <a:moveTo>
                      <a:pt x="1096" y="428"/>
                    </a:moveTo>
                    <a:lnTo>
                      <a:pt x="1096" y="428"/>
                    </a:lnTo>
                    <a:cubicBezTo>
                      <a:pt x="1257" y="639"/>
                      <a:pt x="1211" y="939"/>
                      <a:pt x="1000" y="1097"/>
                    </a:cubicBezTo>
                    <a:cubicBezTo>
                      <a:pt x="786" y="1254"/>
                      <a:pt x="487" y="1212"/>
                      <a:pt x="329" y="1000"/>
                    </a:cubicBezTo>
                    <a:cubicBezTo>
                      <a:pt x="171" y="786"/>
                      <a:pt x="214" y="487"/>
                      <a:pt x="428" y="329"/>
                    </a:cubicBezTo>
                    <a:cubicBezTo>
                      <a:pt x="639" y="171"/>
                      <a:pt x="939" y="214"/>
                      <a:pt x="1096" y="42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15870042" y="3352414"/>
              <a:ext cx="1197475" cy="1218519"/>
              <a:chOff x="15870042" y="3352414"/>
              <a:chExt cx="1197475" cy="1218519"/>
            </a:xfrm>
            <a:solidFill>
              <a:schemeClr val="accent1"/>
            </a:solidFill>
          </p:grpSpPr>
          <p:sp>
            <p:nvSpPr>
              <p:cNvPr id="142" name="Freeform 200"/>
              <p:cNvSpPr>
                <a:spLocks noChangeArrowheads="1"/>
              </p:cNvSpPr>
              <p:nvPr/>
            </p:nvSpPr>
            <p:spPr bwMode="auto">
              <a:xfrm>
                <a:off x="16119693" y="3606272"/>
                <a:ext cx="715100" cy="710803"/>
              </a:xfrm>
              <a:custGeom>
                <a:avLst/>
                <a:gdLst>
                  <a:gd name="T0" fmla="*/ 375 w 748"/>
                  <a:gd name="T1" fmla="*/ 0 h 747"/>
                  <a:gd name="T2" fmla="*/ 375 w 748"/>
                  <a:gd name="T3" fmla="*/ 0 h 747"/>
                  <a:gd name="T4" fmla="*/ 0 w 748"/>
                  <a:gd name="T5" fmla="*/ 372 h 747"/>
                  <a:gd name="T6" fmla="*/ 375 w 748"/>
                  <a:gd name="T7" fmla="*/ 746 h 747"/>
                  <a:gd name="T8" fmla="*/ 747 w 748"/>
                  <a:gd name="T9" fmla="*/ 372 h 747"/>
                  <a:gd name="T10" fmla="*/ 375 w 748"/>
                  <a:gd name="T11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8" h="747">
                    <a:moveTo>
                      <a:pt x="375" y="0"/>
                    </a:moveTo>
                    <a:lnTo>
                      <a:pt x="375" y="0"/>
                    </a:lnTo>
                    <a:cubicBezTo>
                      <a:pt x="169" y="0"/>
                      <a:pt x="0" y="166"/>
                      <a:pt x="0" y="372"/>
                    </a:cubicBezTo>
                    <a:cubicBezTo>
                      <a:pt x="0" y="578"/>
                      <a:pt x="169" y="746"/>
                      <a:pt x="375" y="746"/>
                    </a:cubicBezTo>
                    <a:cubicBezTo>
                      <a:pt x="581" y="746"/>
                      <a:pt x="747" y="578"/>
                      <a:pt x="747" y="372"/>
                    </a:cubicBezTo>
                    <a:cubicBezTo>
                      <a:pt x="747" y="166"/>
                      <a:pt x="581" y="0"/>
                      <a:pt x="3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" name="Freeform 201"/>
              <p:cNvSpPr>
                <a:spLocks noChangeArrowheads="1"/>
              </p:cNvSpPr>
              <p:nvPr/>
            </p:nvSpPr>
            <p:spPr bwMode="auto">
              <a:xfrm>
                <a:off x="15870042" y="3352414"/>
                <a:ext cx="1197475" cy="1218519"/>
              </a:xfrm>
              <a:custGeom>
                <a:avLst/>
                <a:gdLst>
                  <a:gd name="T0" fmla="*/ 768 w 1253"/>
                  <a:gd name="T1" fmla="*/ 142 h 1274"/>
                  <a:gd name="T2" fmla="*/ 687 w 1253"/>
                  <a:gd name="T3" fmla="*/ 123 h 1274"/>
                  <a:gd name="T4" fmla="*/ 530 w 1253"/>
                  <a:gd name="T5" fmla="*/ 11 h 1274"/>
                  <a:gd name="T6" fmla="*/ 436 w 1253"/>
                  <a:gd name="T7" fmla="*/ 163 h 1274"/>
                  <a:gd name="T8" fmla="*/ 350 w 1253"/>
                  <a:gd name="T9" fmla="*/ 67 h 1274"/>
                  <a:gd name="T10" fmla="*/ 289 w 1253"/>
                  <a:gd name="T11" fmla="*/ 257 h 1274"/>
                  <a:gd name="T12" fmla="*/ 227 w 1253"/>
                  <a:gd name="T13" fmla="*/ 316 h 1274"/>
                  <a:gd name="T14" fmla="*/ 48 w 1253"/>
                  <a:gd name="T15" fmla="*/ 388 h 1274"/>
                  <a:gd name="T16" fmla="*/ 126 w 1253"/>
                  <a:gd name="T17" fmla="*/ 551 h 1274"/>
                  <a:gd name="T18" fmla="*/ 0 w 1253"/>
                  <a:gd name="T19" fmla="*/ 573 h 1274"/>
                  <a:gd name="T20" fmla="*/ 126 w 1253"/>
                  <a:gd name="T21" fmla="*/ 725 h 1274"/>
                  <a:gd name="T22" fmla="*/ 153 w 1253"/>
                  <a:gd name="T23" fmla="*/ 829 h 1274"/>
                  <a:gd name="T24" fmla="*/ 128 w 1253"/>
                  <a:gd name="T25" fmla="*/ 1022 h 1274"/>
                  <a:gd name="T26" fmla="*/ 340 w 1253"/>
                  <a:gd name="T27" fmla="*/ 1059 h 1274"/>
                  <a:gd name="T28" fmla="*/ 308 w 1253"/>
                  <a:gd name="T29" fmla="*/ 1182 h 1274"/>
                  <a:gd name="T30" fmla="*/ 500 w 1253"/>
                  <a:gd name="T31" fmla="*/ 1134 h 1274"/>
                  <a:gd name="T32" fmla="*/ 581 w 1253"/>
                  <a:gd name="T33" fmla="*/ 1150 h 1274"/>
                  <a:gd name="T34" fmla="*/ 610 w 1253"/>
                  <a:gd name="T35" fmla="*/ 1273 h 1274"/>
                  <a:gd name="T36" fmla="*/ 754 w 1253"/>
                  <a:gd name="T37" fmla="*/ 1137 h 1274"/>
                  <a:gd name="T38" fmla="*/ 832 w 1253"/>
                  <a:gd name="T39" fmla="*/ 1110 h 1274"/>
                  <a:gd name="T40" fmla="*/ 920 w 1253"/>
                  <a:gd name="T41" fmla="*/ 1206 h 1274"/>
                  <a:gd name="T42" fmla="*/ 979 w 1253"/>
                  <a:gd name="T43" fmla="*/ 1019 h 1274"/>
                  <a:gd name="T44" fmla="*/ 1035 w 1253"/>
                  <a:gd name="T45" fmla="*/ 958 h 1274"/>
                  <a:gd name="T46" fmla="*/ 1158 w 1253"/>
                  <a:gd name="T47" fmla="*/ 1001 h 1274"/>
                  <a:gd name="T48" fmla="*/ 1121 w 1253"/>
                  <a:gd name="T49" fmla="*/ 805 h 1274"/>
                  <a:gd name="T50" fmla="*/ 1140 w 1253"/>
                  <a:gd name="T51" fmla="*/ 712 h 1274"/>
                  <a:gd name="T52" fmla="*/ 1252 w 1253"/>
                  <a:gd name="T53" fmla="*/ 704 h 1274"/>
                  <a:gd name="T54" fmla="*/ 1134 w 1253"/>
                  <a:gd name="T55" fmla="*/ 551 h 1274"/>
                  <a:gd name="T56" fmla="*/ 1107 w 1253"/>
                  <a:gd name="T57" fmla="*/ 447 h 1274"/>
                  <a:gd name="T58" fmla="*/ 1206 w 1253"/>
                  <a:gd name="T59" fmla="*/ 361 h 1274"/>
                  <a:gd name="T60" fmla="*/ 1019 w 1253"/>
                  <a:gd name="T61" fmla="*/ 297 h 1274"/>
                  <a:gd name="T62" fmla="*/ 928 w 1253"/>
                  <a:gd name="T63" fmla="*/ 214 h 1274"/>
                  <a:gd name="T64" fmla="*/ 960 w 1253"/>
                  <a:gd name="T65" fmla="*/ 91 h 1274"/>
                  <a:gd name="T66" fmla="*/ 768 w 1253"/>
                  <a:gd name="T67" fmla="*/ 142 h 1274"/>
                  <a:gd name="T68" fmla="*/ 1059 w 1253"/>
                  <a:gd name="T69" fmla="*/ 637 h 1274"/>
                  <a:gd name="T70" fmla="*/ 206 w 1253"/>
                  <a:gd name="T71" fmla="*/ 637 h 1274"/>
                  <a:gd name="T72" fmla="*/ 1059 w 1253"/>
                  <a:gd name="T73" fmla="*/ 637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3" h="1274">
                    <a:moveTo>
                      <a:pt x="768" y="142"/>
                    </a:moveTo>
                    <a:lnTo>
                      <a:pt x="768" y="142"/>
                    </a:lnTo>
                    <a:cubicBezTo>
                      <a:pt x="743" y="134"/>
                      <a:pt x="717" y="129"/>
                      <a:pt x="687" y="126"/>
                    </a:cubicBezTo>
                    <a:cubicBezTo>
                      <a:pt x="687" y="123"/>
                      <a:pt x="687" y="123"/>
                      <a:pt x="687" y="123"/>
                    </a:cubicBezTo>
                    <a:cubicBezTo>
                      <a:pt x="658" y="0"/>
                      <a:pt x="658" y="0"/>
                      <a:pt x="658" y="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14" y="136"/>
                      <a:pt x="514" y="136"/>
                      <a:pt x="514" y="136"/>
                    </a:cubicBezTo>
                    <a:cubicBezTo>
                      <a:pt x="487" y="145"/>
                      <a:pt x="460" y="153"/>
                      <a:pt x="436" y="163"/>
                    </a:cubicBezTo>
                    <a:cubicBezTo>
                      <a:pt x="433" y="161"/>
                      <a:pt x="433" y="161"/>
                      <a:pt x="433" y="161"/>
                    </a:cubicBezTo>
                    <a:cubicBezTo>
                      <a:pt x="350" y="67"/>
                      <a:pt x="350" y="67"/>
                      <a:pt x="350" y="67"/>
                    </a:cubicBezTo>
                    <a:cubicBezTo>
                      <a:pt x="241" y="136"/>
                      <a:pt x="241" y="136"/>
                      <a:pt x="241" y="136"/>
                    </a:cubicBezTo>
                    <a:cubicBezTo>
                      <a:pt x="289" y="257"/>
                      <a:pt x="289" y="257"/>
                      <a:pt x="289" y="257"/>
                    </a:cubicBezTo>
                    <a:cubicBezTo>
                      <a:pt x="268" y="275"/>
                      <a:pt x="249" y="294"/>
                      <a:pt x="230" y="316"/>
                    </a:cubicBezTo>
                    <a:cubicBezTo>
                      <a:pt x="227" y="316"/>
                      <a:pt x="227" y="316"/>
                      <a:pt x="227" y="316"/>
                    </a:cubicBezTo>
                    <a:cubicBezTo>
                      <a:pt x="110" y="275"/>
                      <a:pt x="110" y="275"/>
                      <a:pt x="110" y="275"/>
                    </a:cubicBezTo>
                    <a:cubicBezTo>
                      <a:pt x="48" y="388"/>
                      <a:pt x="48" y="388"/>
                      <a:pt x="48" y="388"/>
                    </a:cubicBezTo>
                    <a:cubicBezTo>
                      <a:pt x="147" y="471"/>
                      <a:pt x="147" y="471"/>
                      <a:pt x="147" y="471"/>
                    </a:cubicBezTo>
                    <a:cubicBezTo>
                      <a:pt x="137" y="495"/>
                      <a:pt x="131" y="514"/>
                      <a:pt x="126" y="551"/>
                    </a:cubicBezTo>
                    <a:cubicBezTo>
                      <a:pt x="123" y="551"/>
                      <a:pt x="123" y="551"/>
                      <a:pt x="123" y="551"/>
                    </a:cubicBezTo>
                    <a:cubicBezTo>
                      <a:pt x="0" y="573"/>
                      <a:pt x="0" y="573"/>
                      <a:pt x="0" y="573"/>
                    </a:cubicBezTo>
                    <a:cubicBezTo>
                      <a:pt x="0" y="701"/>
                      <a:pt x="0" y="701"/>
                      <a:pt x="0" y="701"/>
                    </a:cubicBezTo>
                    <a:cubicBezTo>
                      <a:pt x="126" y="725"/>
                      <a:pt x="126" y="725"/>
                      <a:pt x="126" y="725"/>
                    </a:cubicBezTo>
                    <a:cubicBezTo>
                      <a:pt x="131" y="760"/>
                      <a:pt x="142" y="794"/>
                      <a:pt x="155" y="829"/>
                    </a:cubicBezTo>
                    <a:cubicBezTo>
                      <a:pt x="153" y="829"/>
                      <a:pt x="153" y="829"/>
                      <a:pt x="153" y="829"/>
                    </a:cubicBezTo>
                    <a:cubicBezTo>
                      <a:pt x="59" y="912"/>
                      <a:pt x="59" y="912"/>
                      <a:pt x="59" y="912"/>
                    </a:cubicBezTo>
                    <a:cubicBezTo>
                      <a:pt x="128" y="1022"/>
                      <a:pt x="128" y="1022"/>
                      <a:pt x="128" y="1022"/>
                    </a:cubicBezTo>
                    <a:cubicBezTo>
                      <a:pt x="249" y="977"/>
                      <a:pt x="249" y="977"/>
                      <a:pt x="249" y="977"/>
                    </a:cubicBezTo>
                    <a:cubicBezTo>
                      <a:pt x="275" y="1008"/>
                      <a:pt x="305" y="1038"/>
                      <a:pt x="340" y="1059"/>
                    </a:cubicBezTo>
                    <a:cubicBezTo>
                      <a:pt x="340" y="1062"/>
                      <a:pt x="340" y="1062"/>
                      <a:pt x="340" y="1062"/>
                    </a:cubicBezTo>
                    <a:cubicBezTo>
                      <a:pt x="308" y="1182"/>
                      <a:pt x="308" y="1182"/>
                      <a:pt x="308" y="1182"/>
                    </a:cubicBezTo>
                    <a:cubicBezTo>
                      <a:pt x="423" y="1238"/>
                      <a:pt x="423" y="1238"/>
                      <a:pt x="423" y="1238"/>
                    </a:cubicBezTo>
                    <a:cubicBezTo>
                      <a:pt x="500" y="1134"/>
                      <a:pt x="500" y="1134"/>
                      <a:pt x="500" y="1134"/>
                    </a:cubicBezTo>
                    <a:lnTo>
                      <a:pt x="500" y="1134"/>
                    </a:lnTo>
                    <a:cubicBezTo>
                      <a:pt x="524" y="1140"/>
                      <a:pt x="554" y="1148"/>
                      <a:pt x="581" y="1150"/>
                    </a:cubicBezTo>
                    <a:cubicBezTo>
                      <a:pt x="581" y="1153"/>
                      <a:pt x="581" y="1153"/>
                      <a:pt x="581" y="1153"/>
                    </a:cubicBezTo>
                    <a:cubicBezTo>
                      <a:pt x="610" y="1273"/>
                      <a:pt x="610" y="1273"/>
                      <a:pt x="610" y="1273"/>
                    </a:cubicBezTo>
                    <a:cubicBezTo>
                      <a:pt x="738" y="1265"/>
                      <a:pt x="738" y="1265"/>
                      <a:pt x="738" y="1265"/>
                    </a:cubicBezTo>
                    <a:cubicBezTo>
                      <a:pt x="754" y="1137"/>
                      <a:pt x="754" y="1137"/>
                      <a:pt x="754" y="1137"/>
                    </a:cubicBezTo>
                    <a:lnTo>
                      <a:pt x="754" y="1137"/>
                    </a:lnTo>
                    <a:cubicBezTo>
                      <a:pt x="781" y="1129"/>
                      <a:pt x="808" y="1121"/>
                      <a:pt x="832" y="1110"/>
                    </a:cubicBezTo>
                    <a:cubicBezTo>
                      <a:pt x="835" y="1116"/>
                      <a:pt x="835" y="1116"/>
                      <a:pt x="835" y="1116"/>
                    </a:cubicBezTo>
                    <a:cubicBezTo>
                      <a:pt x="920" y="1206"/>
                      <a:pt x="920" y="1206"/>
                      <a:pt x="920" y="1206"/>
                    </a:cubicBezTo>
                    <a:cubicBezTo>
                      <a:pt x="1027" y="1137"/>
                      <a:pt x="1027" y="1137"/>
                      <a:pt x="1027" y="1137"/>
                    </a:cubicBezTo>
                    <a:cubicBezTo>
                      <a:pt x="979" y="1019"/>
                      <a:pt x="979" y="1019"/>
                      <a:pt x="979" y="1019"/>
                    </a:cubicBezTo>
                    <a:cubicBezTo>
                      <a:pt x="979" y="1017"/>
                      <a:pt x="979" y="1017"/>
                      <a:pt x="979" y="1017"/>
                    </a:cubicBezTo>
                    <a:cubicBezTo>
                      <a:pt x="1000" y="998"/>
                      <a:pt x="1019" y="979"/>
                      <a:pt x="1035" y="958"/>
                    </a:cubicBezTo>
                    <a:cubicBezTo>
                      <a:pt x="1041" y="960"/>
                      <a:pt x="1041" y="960"/>
                      <a:pt x="1041" y="960"/>
                    </a:cubicBezTo>
                    <a:cubicBezTo>
                      <a:pt x="1158" y="1001"/>
                      <a:pt x="1158" y="1001"/>
                      <a:pt x="1158" y="1001"/>
                    </a:cubicBezTo>
                    <a:cubicBezTo>
                      <a:pt x="1220" y="888"/>
                      <a:pt x="1220" y="888"/>
                      <a:pt x="1220" y="888"/>
                    </a:cubicBezTo>
                    <a:cubicBezTo>
                      <a:pt x="1121" y="805"/>
                      <a:pt x="1121" y="805"/>
                      <a:pt x="1121" y="805"/>
                    </a:cubicBezTo>
                    <a:cubicBezTo>
                      <a:pt x="1118" y="797"/>
                      <a:pt x="1118" y="797"/>
                      <a:pt x="1118" y="797"/>
                    </a:cubicBezTo>
                    <a:cubicBezTo>
                      <a:pt x="1129" y="770"/>
                      <a:pt x="1134" y="749"/>
                      <a:pt x="1140" y="712"/>
                    </a:cubicBezTo>
                    <a:cubicBezTo>
                      <a:pt x="1145" y="712"/>
                      <a:pt x="1145" y="712"/>
                      <a:pt x="1145" y="712"/>
                    </a:cubicBezTo>
                    <a:cubicBezTo>
                      <a:pt x="1252" y="704"/>
                      <a:pt x="1252" y="704"/>
                      <a:pt x="1252" y="704"/>
                    </a:cubicBezTo>
                    <a:cubicBezTo>
                      <a:pt x="1252" y="575"/>
                      <a:pt x="1252" y="575"/>
                      <a:pt x="1252" y="575"/>
                    </a:cubicBezTo>
                    <a:cubicBezTo>
                      <a:pt x="1134" y="551"/>
                      <a:pt x="1134" y="551"/>
                      <a:pt x="1134" y="551"/>
                    </a:cubicBezTo>
                    <a:cubicBezTo>
                      <a:pt x="1137" y="551"/>
                      <a:pt x="1137" y="551"/>
                      <a:pt x="1137" y="551"/>
                    </a:cubicBezTo>
                    <a:cubicBezTo>
                      <a:pt x="1129" y="514"/>
                      <a:pt x="1121" y="479"/>
                      <a:pt x="1107" y="447"/>
                    </a:cubicBezTo>
                    <a:cubicBezTo>
                      <a:pt x="1113" y="444"/>
                      <a:pt x="1113" y="444"/>
                      <a:pt x="1113" y="444"/>
                    </a:cubicBezTo>
                    <a:cubicBezTo>
                      <a:pt x="1206" y="361"/>
                      <a:pt x="1206" y="361"/>
                      <a:pt x="1206" y="361"/>
                    </a:cubicBezTo>
                    <a:cubicBezTo>
                      <a:pt x="1140" y="251"/>
                      <a:pt x="1140" y="251"/>
                      <a:pt x="1140" y="251"/>
                    </a:cubicBezTo>
                    <a:cubicBezTo>
                      <a:pt x="1019" y="297"/>
                      <a:pt x="1019" y="297"/>
                      <a:pt x="1019" y="297"/>
                    </a:cubicBezTo>
                    <a:lnTo>
                      <a:pt x="1019" y="297"/>
                    </a:lnTo>
                    <a:cubicBezTo>
                      <a:pt x="992" y="268"/>
                      <a:pt x="960" y="238"/>
                      <a:pt x="928" y="214"/>
                    </a:cubicBezTo>
                    <a:cubicBezTo>
                      <a:pt x="928" y="211"/>
                      <a:pt x="928" y="211"/>
                      <a:pt x="928" y="211"/>
                    </a:cubicBezTo>
                    <a:cubicBezTo>
                      <a:pt x="960" y="91"/>
                      <a:pt x="960" y="91"/>
                      <a:pt x="960" y="91"/>
                    </a:cubicBezTo>
                    <a:cubicBezTo>
                      <a:pt x="845" y="37"/>
                      <a:pt x="845" y="37"/>
                      <a:pt x="845" y="37"/>
                    </a:cubicBezTo>
                    <a:cubicBezTo>
                      <a:pt x="768" y="142"/>
                      <a:pt x="768" y="142"/>
                      <a:pt x="768" y="142"/>
                    </a:cubicBezTo>
                    <a:close/>
                    <a:moveTo>
                      <a:pt x="1059" y="637"/>
                    </a:moveTo>
                    <a:lnTo>
                      <a:pt x="1059" y="637"/>
                    </a:lnTo>
                    <a:cubicBezTo>
                      <a:pt x="1059" y="872"/>
                      <a:pt x="869" y="1065"/>
                      <a:pt x="634" y="1065"/>
                    </a:cubicBezTo>
                    <a:cubicBezTo>
                      <a:pt x="396" y="1065"/>
                      <a:pt x="206" y="872"/>
                      <a:pt x="206" y="637"/>
                    </a:cubicBezTo>
                    <a:cubicBezTo>
                      <a:pt x="206" y="401"/>
                      <a:pt x="396" y="211"/>
                      <a:pt x="634" y="211"/>
                    </a:cubicBezTo>
                    <a:cubicBezTo>
                      <a:pt x="869" y="211"/>
                      <a:pt x="1059" y="401"/>
                      <a:pt x="1059" y="6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17973028" y="4308613"/>
              <a:ext cx="1032452" cy="1049280"/>
              <a:chOff x="17973028" y="4308613"/>
              <a:chExt cx="1032452" cy="1049280"/>
            </a:xfrm>
            <a:solidFill>
              <a:schemeClr val="accent1"/>
            </a:solidFill>
          </p:grpSpPr>
          <p:sp>
            <p:nvSpPr>
              <p:cNvPr id="140" name="Freeform 202"/>
              <p:cNvSpPr>
                <a:spLocks noChangeArrowheads="1"/>
              </p:cNvSpPr>
              <p:nvPr/>
            </p:nvSpPr>
            <p:spPr bwMode="auto">
              <a:xfrm>
                <a:off x="18188827" y="4528623"/>
                <a:ext cx="613547" cy="613490"/>
              </a:xfrm>
              <a:custGeom>
                <a:avLst/>
                <a:gdLst>
                  <a:gd name="T0" fmla="*/ 321 w 643"/>
                  <a:gd name="T1" fmla="*/ 0 h 646"/>
                  <a:gd name="T2" fmla="*/ 321 w 643"/>
                  <a:gd name="T3" fmla="*/ 0 h 646"/>
                  <a:gd name="T4" fmla="*/ 0 w 643"/>
                  <a:gd name="T5" fmla="*/ 321 h 646"/>
                  <a:gd name="T6" fmla="*/ 321 w 643"/>
                  <a:gd name="T7" fmla="*/ 645 h 646"/>
                  <a:gd name="T8" fmla="*/ 642 w 643"/>
                  <a:gd name="T9" fmla="*/ 321 h 646"/>
                  <a:gd name="T10" fmla="*/ 321 w 643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3" h="646">
                    <a:moveTo>
                      <a:pt x="321" y="0"/>
                    </a:moveTo>
                    <a:lnTo>
                      <a:pt x="321" y="0"/>
                    </a:lnTo>
                    <a:cubicBezTo>
                      <a:pt x="144" y="0"/>
                      <a:pt x="0" y="145"/>
                      <a:pt x="0" y="321"/>
                    </a:cubicBezTo>
                    <a:cubicBezTo>
                      <a:pt x="0" y="500"/>
                      <a:pt x="144" y="645"/>
                      <a:pt x="321" y="645"/>
                    </a:cubicBezTo>
                    <a:cubicBezTo>
                      <a:pt x="500" y="645"/>
                      <a:pt x="642" y="500"/>
                      <a:pt x="642" y="321"/>
                    </a:cubicBezTo>
                    <a:cubicBezTo>
                      <a:pt x="642" y="145"/>
                      <a:pt x="500" y="0"/>
                      <a:pt x="32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Freeform 203"/>
              <p:cNvSpPr>
                <a:spLocks noChangeArrowheads="1"/>
              </p:cNvSpPr>
              <p:nvPr/>
            </p:nvSpPr>
            <p:spPr bwMode="auto">
              <a:xfrm>
                <a:off x="17973028" y="4308613"/>
                <a:ext cx="1032452" cy="1049280"/>
              </a:xfrm>
              <a:custGeom>
                <a:avLst/>
                <a:gdLst>
                  <a:gd name="T0" fmla="*/ 664 w 1082"/>
                  <a:gd name="T1" fmla="*/ 120 h 1100"/>
                  <a:gd name="T2" fmla="*/ 594 w 1082"/>
                  <a:gd name="T3" fmla="*/ 104 h 1100"/>
                  <a:gd name="T4" fmla="*/ 458 w 1082"/>
                  <a:gd name="T5" fmla="*/ 8 h 1100"/>
                  <a:gd name="T6" fmla="*/ 375 w 1082"/>
                  <a:gd name="T7" fmla="*/ 139 h 1100"/>
                  <a:gd name="T8" fmla="*/ 303 w 1082"/>
                  <a:gd name="T9" fmla="*/ 59 h 1100"/>
                  <a:gd name="T10" fmla="*/ 249 w 1082"/>
                  <a:gd name="T11" fmla="*/ 222 h 1100"/>
                  <a:gd name="T12" fmla="*/ 198 w 1082"/>
                  <a:gd name="T13" fmla="*/ 273 h 1100"/>
                  <a:gd name="T14" fmla="*/ 43 w 1082"/>
                  <a:gd name="T15" fmla="*/ 334 h 1100"/>
                  <a:gd name="T16" fmla="*/ 110 w 1082"/>
                  <a:gd name="T17" fmla="*/ 476 h 1100"/>
                  <a:gd name="T18" fmla="*/ 0 w 1082"/>
                  <a:gd name="T19" fmla="*/ 492 h 1100"/>
                  <a:gd name="T20" fmla="*/ 110 w 1082"/>
                  <a:gd name="T21" fmla="*/ 626 h 1100"/>
                  <a:gd name="T22" fmla="*/ 134 w 1082"/>
                  <a:gd name="T23" fmla="*/ 717 h 1100"/>
                  <a:gd name="T24" fmla="*/ 110 w 1082"/>
                  <a:gd name="T25" fmla="*/ 882 h 1100"/>
                  <a:gd name="T26" fmla="*/ 294 w 1082"/>
                  <a:gd name="T27" fmla="*/ 915 h 1100"/>
                  <a:gd name="T28" fmla="*/ 265 w 1082"/>
                  <a:gd name="T29" fmla="*/ 1022 h 1100"/>
                  <a:gd name="T30" fmla="*/ 431 w 1082"/>
                  <a:gd name="T31" fmla="*/ 976 h 1100"/>
                  <a:gd name="T32" fmla="*/ 501 w 1082"/>
                  <a:gd name="T33" fmla="*/ 990 h 1100"/>
                  <a:gd name="T34" fmla="*/ 527 w 1082"/>
                  <a:gd name="T35" fmla="*/ 1099 h 1100"/>
                  <a:gd name="T36" fmla="*/ 650 w 1082"/>
                  <a:gd name="T37" fmla="*/ 982 h 1100"/>
                  <a:gd name="T38" fmla="*/ 720 w 1082"/>
                  <a:gd name="T39" fmla="*/ 957 h 1100"/>
                  <a:gd name="T40" fmla="*/ 792 w 1082"/>
                  <a:gd name="T41" fmla="*/ 1040 h 1100"/>
                  <a:gd name="T42" fmla="*/ 846 w 1082"/>
                  <a:gd name="T43" fmla="*/ 877 h 1100"/>
                  <a:gd name="T44" fmla="*/ 894 w 1082"/>
                  <a:gd name="T45" fmla="*/ 826 h 1100"/>
                  <a:gd name="T46" fmla="*/ 998 w 1082"/>
                  <a:gd name="T47" fmla="*/ 861 h 1100"/>
                  <a:gd name="T48" fmla="*/ 969 w 1082"/>
                  <a:gd name="T49" fmla="*/ 693 h 1100"/>
                  <a:gd name="T50" fmla="*/ 985 w 1082"/>
                  <a:gd name="T51" fmla="*/ 612 h 1100"/>
                  <a:gd name="T52" fmla="*/ 1081 w 1082"/>
                  <a:gd name="T53" fmla="*/ 607 h 1100"/>
                  <a:gd name="T54" fmla="*/ 979 w 1082"/>
                  <a:gd name="T55" fmla="*/ 473 h 1100"/>
                  <a:gd name="T56" fmla="*/ 958 w 1082"/>
                  <a:gd name="T57" fmla="*/ 385 h 1100"/>
                  <a:gd name="T58" fmla="*/ 1043 w 1082"/>
                  <a:gd name="T59" fmla="*/ 313 h 1100"/>
                  <a:gd name="T60" fmla="*/ 881 w 1082"/>
                  <a:gd name="T61" fmla="*/ 257 h 1100"/>
                  <a:gd name="T62" fmla="*/ 800 w 1082"/>
                  <a:gd name="T63" fmla="*/ 184 h 1100"/>
                  <a:gd name="T64" fmla="*/ 830 w 1082"/>
                  <a:gd name="T65" fmla="*/ 78 h 1100"/>
                  <a:gd name="T66" fmla="*/ 664 w 1082"/>
                  <a:gd name="T67" fmla="*/ 120 h 1100"/>
                  <a:gd name="T68" fmla="*/ 915 w 1082"/>
                  <a:gd name="T69" fmla="*/ 548 h 1100"/>
                  <a:gd name="T70" fmla="*/ 179 w 1082"/>
                  <a:gd name="T71" fmla="*/ 548 h 1100"/>
                  <a:gd name="T72" fmla="*/ 915 w 1082"/>
                  <a:gd name="T73" fmla="*/ 548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2" h="1100">
                    <a:moveTo>
                      <a:pt x="664" y="120"/>
                    </a:moveTo>
                    <a:lnTo>
                      <a:pt x="664" y="120"/>
                    </a:lnTo>
                    <a:cubicBezTo>
                      <a:pt x="642" y="115"/>
                      <a:pt x="618" y="109"/>
                      <a:pt x="594" y="107"/>
                    </a:cubicBezTo>
                    <a:cubicBezTo>
                      <a:pt x="594" y="104"/>
                      <a:pt x="594" y="104"/>
                      <a:pt x="594" y="104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458" y="8"/>
                      <a:pt x="458" y="8"/>
                      <a:pt x="458" y="8"/>
                    </a:cubicBezTo>
                    <a:cubicBezTo>
                      <a:pt x="444" y="118"/>
                      <a:pt x="444" y="118"/>
                      <a:pt x="444" y="118"/>
                    </a:cubicBezTo>
                    <a:cubicBezTo>
                      <a:pt x="420" y="123"/>
                      <a:pt x="396" y="131"/>
                      <a:pt x="375" y="139"/>
                    </a:cubicBezTo>
                    <a:lnTo>
                      <a:pt x="375" y="139"/>
                    </a:lnTo>
                    <a:cubicBezTo>
                      <a:pt x="303" y="59"/>
                      <a:pt x="303" y="59"/>
                      <a:pt x="303" y="59"/>
                    </a:cubicBezTo>
                    <a:cubicBezTo>
                      <a:pt x="209" y="118"/>
                      <a:pt x="209" y="118"/>
                      <a:pt x="209" y="118"/>
                    </a:cubicBezTo>
                    <a:cubicBezTo>
                      <a:pt x="249" y="222"/>
                      <a:pt x="249" y="222"/>
                      <a:pt x="249" y="222"/>
                    </a:cubicBezTo>
                    <a:cubicBezTo>
                      <a:pt x="230" y="238"/>
                      <a:pt x="214" y="254"/>
                      <a:pt x="201" y="273"/>
                    </a:cubicBezTo>
                    <a:cubicBezTo>
                      <a:pt x="198" y="273"/>
                      <a:pt x="198" y="273"/>
                      <a:pt x="198" y="273"/>
                    </a:cubicBezTo>
                    <a:cubicBezTo>
                      <a:pt x="97" y="238"/>
                      <a:pt x="97" y="238"/>
                      <a:pt x="97" y="238"/>
                    </a:cubicBezTo>
                    <a:cubicBezTo>
                      <a:pt x="43" y="334"/>
                      <a:pt x="43" y="334"/>
                      <a:pt x="43" y="334"/>
                    </a:cubicBezTo>
                    <a:cubicBezTo>
                      <a:pt x="126" y="404"/>
                      <a:pt x="126" y="404"/>
                      <a:pt x="126" y="404"/>
                    </a:cubicBezTo>
                    <a:cubicBezTo>
                      <a:pt x="121" y="428"/>
                      <a:pt x="113" y="444"/>
                      <a:pt x="110" y="476"/>
                    </a:cubicBezTo>
                    <a:cubicBezTo>
                      <a:pt x="107" y="476"/>
                      <a:pt x="107" y="476"/>
                      <a:pt x="107" y="476"/>
                    </a:cubicBezTo>
                    <a:cubicBezTo>
                      <a:pt x="0" y="492"/>
                      <a:pt x="0" y="492"/>
                      <a:pt x="0" y="492"/>
                    </a:cubicBezTo>
                    <a:cubicBezTo>
                      <a:pt x="0" y="604"/>
                      <a:pt x="0" y="604"/>
                      <a:pt x="0" y="604"/>
                    </a:cubicBezTo>
                    <a:cubicBezTo>
                      <a:pt x="110" y="626"/>
                      <a:pt x="110" y="626"/>
                      <a:pt x="110" y="626"/>
                    </a:cubicBezTo>
                    <a:cubicBezTo>
                      <a:pt x="115" y="655"/>
                      <a:pt x="123" y="687"/>
                      <a:pt x="134" y="714"/>
                    </a:cubicBezTo>
                    <a:cubicBezTo>
                      <a:pt x="134" y="717"/>
                      <a:pt x="134" y="717"/>
                      <a:pt x="134" y="717"/>
                    </a:cubicBezTo>
                    <a:cubicBezTo>
                      <a:pt x="54" y="786"/>
                      <a:pt x="54" y="786"/>
                      <a:pt x="54" y="786"/>
                    </a:cubicBezTo>
                    <a:cubicBezTo>
                      <a:pt x="110" y="882"/>
                      <a:pt x="110" y="882"/>
                      <a:pt x="110" y="882"/>
                    </a:cubicBezTo>
                    <a:cubicBezTo>
                      <a:pt x="214" y="842"/>
                      <a:pt x="214" y="842"/>
                      <a:pt x="214" y="842"/>
                    </a:cubicBezTo>
                    <a:cubicBezTo>
                      <a:pt x="238" y="869"/>
                      <a:pt x="265" y="893"/>
                      <a:pt x="294" y="915"/>
                    </a:cubicBezTo>
                    <a:cubicBezTo>
                      <a:pt x="294" y="917"/>
                      <a:pt x="294" y="917"/>
                      <a:pt x="294" y="917"/>
                    </a:cubicBezTo>
                    <a:cubicBezTo>
                      <a:pt x="265" y="1022"/>
                      <a:pt x="265" y="1022"/>
                      <a:pt x="265" y="1022"/>
                    </a:cubicBezTo>
                    <a:cubicBezTo>
                      <a:pt x="367" y="1067"/>
                      <a:pt x="367" y="1067"/>
                      <a:pt x="367" y="1067"/>
                    </a:cubicBezTo>
                    <a:cubicBezTo>
                      <a:pt x="431" y="976"/>
                      <a:pt x="431" y="976"/>
                      <a:pt x="431" y="976"/>
                    </a:cubicBezTo>
                    <a:lnTo>
                      <a:pt x="431" y="976"/>
                    </a:lnTo>
                    <a:cubicBezTo>
                      <a:pt x="455" y="984"/>
                      <a:pt x="477" y="990"/>
                      <a:pt x="501" y="990"/>
                    </a:cubicBezTo>
                    <a:cubicBezTo>
                      <a:pt x="501" y="992"/>
                      <a:pt x="501" y="992"/>
                      <a:pt x="501" y="992"/>
                    </a:cubicBezTo>
                    <a:cubicBezTo>
                      <a:pt x="527" y="1099"/>
                      <a:pt x="527" y="1099"/>
                      <a:pt x="527" y="1099"/>
                    </a:cubicBezTo>
                    <a:cubicBezTo>
                      <a:pt x="637" y="1091"/>
                      <a:pt x="637" y="1091"/>
                      <a:pt x="637" y="1091"/>
                    </a:cubicBezTo>
                    <a:cubicBezTo>
                      <a:pt x="650" y="982"/>
                      <a:pt x="650" y="982"/>
                      <a:pt x="650" y="982"/>
                    </a:cubicBezTo>
                    <a:cubicBezTo>
                      <a:pt x="650" y="979"/>
                      <a:pt x="650" y="979"/>
                      <a:pt x="650" y="979"/>
                    </a:cubicBezTo>
                    <a:cubicBezTo>
                      <a:pt x="674" y="973"/>
                      <a:pt x="698" y="968"/>
                      <a:pt x="720" y="957"/>
                    </a:cubicBezTo>
                    <a:cubicBezTo>
                      <a:pt x="720" y="960"/>
                      <a:pt x="720" y="960"/>
                      <a:pt x="720" y="960"/>
                    </a:cubicBezTo>
                    <a:cubicBezTo>
                      <a:pt x="792" y="1040"/>
                      <a:pt x="792" y="1040"/>
                      <a:pt x="792" y="1040"/>
                    </a:cubicBezTo>
                    <a:cubicBezTo>
                      <a:pt x="886" y="982"/>
                      <a:pt x="886" y="982"/>
                      <a:pt x="886" y="982"/>
                    </a:cubicBezTo>
                    <a:cubicBezTo>
                      <a:pt x="846" y="877"/>
                      <a:pt x="846" y="877"/>
                      <a:pt x="846" y="877"/>
                    </a:cubicBezTo>
                    <a:lnTo>
                      <a:pt x="846" y="877"/>
                    </a:lnTo>
                    <a:cubicBezTo>
                      <a:pt x="862" y="861"/>
                      <a:pt x="881" y="842"/>
                      <a:pt x="894" y="826"/>
                    </a:cubicBezTo>
                    <a:cubicBezTo>
                      <a:pt x="896" y="826"/>
                      <a:pt x="896" y="826"/>
                      <a:pt x="896" y="826"/>
                    </a:cubicBezTo>
                    <a:cubicBezTo>
                      <a:pt x="998" y="861"/>
                      <a:pt x="998" y="861"/>
                      <a:pt x="998" y="861"/>
                    </a:cubicBezTo>
                    <a:cubicBezTo>
                      <a:pt x="1052" y="765"/>
                      <a:pt x="1052" y="765"/>
                      <a:pt x="1052" y="765"/>
                    </a:cubicBezTo>
                    <a:cubicBezTo>
                      <a:pt x="969" y="693"/>
                      <a:pt x="969" y="693"/>
                      <a:pt x="969" y="693"/>
                    </a:cubicBezTo>
                    <a:cubicBezTo>
                      <a:pt x="966" y="687"/>
                      <a:pt x="966" y="687"/>
                      <a:pt x="966" y="687"/>
                    </a:cubicBezTo>
                    <a:cubicBezTo>
                      <a:pt x="974" y="666"/>
                      <a:pt x="979" y="644"/>
                      <a:pt x="985" y="612"/>
                    </a:cubicBezTo>
                    <a:cubicBezTo>
                      <a:pt x="987" y="612"/>
                      <a:pt x="987" y="612"/>
                      <a:pt x="987" y="612"/>
                    </a:cubicBezTo>
                    <a:cubicBezTo>
                      <a:pt x="1081" y="607"/>
                      <a:pt x="1081" y="607"/>
                      <a:pt x="1081" y="607"/>
                    </a:cubicBezTo>
                    <a:cubicBezTo>
                      <a:pt x="1081" y="495"/>
                      <a:pt x="1081" y="495"/>
                      <a:pt x="1081" y="495"/>
                    </a:cubicBezTo>
                    <a:cubicBezTo>
                      <a:pt x="979" y="473"/>
                      <a:pt x="979" y="473"/>
                      <a:pt x="979" y="473"/>
                    </a:cubicBezTo>
                    <a:lnTo>
                      <a:pt x="979" y="473"/>
                    </a:lnTo>
                    <a:cubicBezTo>
                      <a:pt x="974" y="444"/>
                      <a:pt x="969" y="414"/>
                      <a:pt x="958" y="385"/>
                    </a:cubicBezTo>
                    <a:cubicBezTo>
                      <a:pt x="961" y="382"/>
                      <a:pt x="961" y="382"/>
                      <a:pt x="961" y="382"/>
                    </a:cubicBezTo>
                    <a:cubicBezTo>
                      <a:pt x="1043" y="313"/>
                      <a:pt x="1043" y="313"/>
                      <a:pt x="1043" y="313"/>
                    </a:cubicBezTo>
                    <a:cubicBezTo>
                      <a:pt x="985" y="217"/>
                      <a:pt x="985" y="217"/>
                      <a:pt x="985" y="217"/>
                    </a:cubicBezTo>
                    <a:cubicBezTo>
                      <a:pt x="881" y="257"/>
                      <a:pt x="881" y="257"/>
                      <a:pt x="881" y="257"/>
                    </a:cubicBezTo>
                    <a:lnTo>
                      <a:pt x="881" y="257"/>
                    </a:lnTo>
                    <a:cubicBezTo>
                      <a:pt x="856" y="230"/>
                      <a:pt x="830" y="206"/>
                      <a:pt x="800" y="184"/>
                    </a:cubicBezTo>
                    <a:cubicBezTo>
                      <a:pt x="803" y="182"/>
                      <a:pt x="803" y="182"/>
                      <a:pt x="803" y="182"/>
                    </a:cubicBezTo>
                    <a:cubicBezTo>
                      <a:pt x="830" y="78"/>
                      <a:pt x="830" y="78"/>
                      <a:pt x="830" y="78"/>
                    </a:cubicBezTo>
                    <a:cubicBezTo>
                      <a:pt x="731" y="32"/>
                      <a:pt x="731" y="32"/>
                      <a:pt x="731" y="32"/>
                    </a:cubicBezTo>
                    <a:cubicBezTo>
                      <a:pt x="664" y="120"/>
                      <a:pt x="664" y="120"/>
                      <a:pt x="664" y="120"/>
                    </a:cubicBezTo>
                    <a:close/>
                    <a:moveTo>
                      <a:pt x="915" y="548"/>
                    </a:moveTo>
                    <a:lnTo>
                      <a:pt x="915" y="548"/>
                    </a:lnTo>
                    <a:cubicBezTo>
                      <a:pt x="915" y="752"/>
                      <a:pt x="749" y="917"/>
                      <a:pt x="546" y="917"/>
                    </a:cubicBezTo>
                    <a:cubicBezTo>
                      <a:pt x="343" y="917"/>
                      <a:pt x="179" y="752"/>
                      <a:pt x="179" y="548"/>
                    </a:cubicBezTo>
                    <a:cubicBezTo>
                      <a:pt x="179" y="345"/>
                      <a:pt x="343" y="182"/>
                      <a:pt x="546" y="182"/>
                    </a:cubicBezTo>
                    <a:cubicBezTo>
                      <a:pt x="749" y="182"/>
                      <a:pt x="915" y="345"/>
                      <a:pt x="915" y="5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6" name="Freeform 206"/>
            <p:cNvSpPr>
              <a:spLocks noChangeArrowheads="1"/>
            </p:cNvSpPr>
            <p:nvPr/>
          </p:nvSpPr>
          <p:spPr bwMode="auto">
            <a:xfrm>
              <a:off x="15628855" y="4888255"/>
              <a:ext cx="2153762" cy="2153563"/>
            </a:xfrm>
            <a:custGeom>
              <a:avLst/>
              <a:gdLst>
                <a:gd name="T0" fmla="*/ 2249 w 2250"/>
                <a:gd name="T1" fmla="*/ 1126 h 2250"/>
                <a:gd name="T2" fmla="*/ 2249 w 2250"/>
                <a:gd name="T3" fmla="*/ 1126 h 2250"/>
                <a:gd name="T4" fmla="*/ 1123 w 2250"/>
                <a:gd name="T5" fmla="*/ 0 h 2250"/>
                <a:gd name="T6" fmla="*/ 0 w 2250"/>
                <a:gd name="T7" fmla="*/ 1126 h 2250"/>
                <a:gd name="T8" fmla="*/ 1123 w 2250"/>
                <a:gd name="T9" fmla="*/ 2249 h 2250"/>
                <a:gd name="T10" fmla="*/ 2249 w 2250"/>
                <a:gd name="T11" fmla="*/ 1126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0" h="2250">
                  <a:moveTo>
                    <a:pt x="2249" y="1126"/>
                  </a:moveTo>
                  <a:lnTo>
                    <a:pt x="2249" y="1126"/>
                  </a:lnTo>
                  <a:cubicBezTo>
                    <a:pt x="2249" y="505"/>
                    <a:pt x="1746" y="0"/>
                    <a:pt x="1123" y="0"/>
                  </a:cubicBezTo>
                  <a:cubicBezTo>
                    <a:pt x="503" y="0"/>
                    <a:pt x="0" y="505"/>
                    <a:pt x="0" y="1126"/>
                  </a:cubicBezTo>
                  <a:cubicBezTo>
                    <a:pt x="0" y="1746"/>
                    <a:pt x="503" y="2249"/>
                    <a:pt x="1123" y="2249"/>
                  </a:cubicBezTo>
                  <a:cubicBezTo>
                    <a:pt x="1746" y="2249"/>
                    <a:pt x="2249" y="1746"/>
                    <a:pt x="2249" y="1126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207"/>
            <p:cNvSpPr>
              <a:spLocks noChangeArrowheads="1"/>
            </p:cNvSpPr>
            <p:nvPr/>
          </p:nvSpPr>
          <p:spPr bwMode="auto">
            <a:xfrm>
              <a:off x="16136618" y="5408664"/>
              <a:ext cx="1645999" cy="1633154"/>
            </a:xfrm>
            <a:custGeom>
              <a:avLst/>
              <a:gdLst>
                <a:gd name="T0" fmla="*/ 1720 w 1721"/>
                <a:gd name="T1" fmla="*/ 585 h 1707"/>
                <a:gd name="T2" fmla="*/ 1720 w 1721"/>
                <a:gd name="T3" fmla="*/ 585 h 1707"/>
                <a:gd name="T4" fmla="*/ 1134 w 1721"/>
                <a:gd name="T5" fmla="*/ 0 h 1707"/>
                <a:gd name="T6" fmla="*/ 0 w 1721"/>
                <a:gd name="T7" fmla="*/ 1099 h 1707"/>
                <a:gd name="T8" fmla="*/ 607 w 1721"/>
                <a:gd name="T9" fmla="*/ 1706 h 1707"/>
                <a:gd name="T10" fmla="*/ 1720 w 1721"/>
                <a:gd name="T11" fmla="*/ 585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1" h="1707">
                  <a:moveTo>
                    <a:pt x="1720" y="585"/>
                  </a:moveTo>
                  <a:lnTo>
                    <a:pt x="1720" y="585"/>
                  </a:lnTo>
                  <a:cubicBezTo>
                    <a:pt x="1134" y="0"/>
                    <a:pt x="1134" y="0"/>
                    <a:pt x="1134" y="0"/>
                  </a:cubicBezTo>
                  <a:cubicBezTo>
                    <a:pt x="0" y="1099"/>
                    <a:pt x="0" y="1099"/>
                    <a:pt x="0" y="1099"/>
                  </a:cubicBezTo>
                  <a:cubicBezTo>
                    <a:pt x="607" y="1706"/>
                    <a:pt x="607" y="1706"/>
                    <a:pt x="607" y="1706"/>
                  </a:cubicBezTo>
                  <a:cubicBezTo>
                    <a:pt x="1222" y="1701"/>
                    <a:pt x="1717" y="1201"/>
                    <a:pt x="1720" y="58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208"/>
            <p:cNvSpPr>
              <a:spLocks noChangeArrowheads="1"/>
            </p:cNvSpPr>
            <p:nvPr/>
          </p:nvSpPr>
          <p:spPr bwMode="auto">
            <a:xfrm>
              <a:off x="15950438" y="5209809"/>
              <a:ext cx="1510595" cy="1506225"/>
            </a:xfrm>
            <a:custGeom>
              <a:avLst/>
              <a:gdLst>
                <a:gd name="T0" fmla="*/ 1576 w 1577"/>
                <a:gd name="T1" fmla="*/ 789 h 1576"/>
                <a:gd name="T2" fmla="*/ 1576 w 1577"/>
                <a:gd name="T3" fmla="*/ 789 h 1576"/>
                <a:gd name="T4" fmla="*/ 787 w 1577"/>
                <a:gd name="T5" fmla="*/ 0 h 1576"/>
                <a:gd name="T6" fmla="*/ 0 w 1577"/>
                <a:gd name="T7" fmla="*/ 789 h 1576"/>
                <a:gd name="T8" fmla="*/ 787 w 1577"/>
                <a:gd name="T9" fmla="*/ 1575 h 1576"/>
                <a:gd name="T10" fmla="*/ 1576 w 1577"/>
                <a:gd name="T11" fmla="*/ 789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7" h="1576">
                  <a:moveTo>
                    <a:pt x="1576" y="789"/>
                  </a:moveTo>
                  <a:lnTo>
                    <a:pt x="1576" y="789"/>
                  </a:lnTo>
                  <a:cubicBezTo>
                    <a:pt x="1576" y="353"/>
                    <a:pt x="1223" y="0"/>
                    <a:pt x="787" y="0"/>
                  </a:cubicBezTo>
                  <a:cubicBezTo>
                    <a:pt x="354" y="0"/>
                    <a:pt x="0" y="353"/>
                    <a:pt x="0" y="789"/>
                  </a:cubicBezTo>
                  <a:cubicBezTo>
                    <a:pt x="0" y="1225"/>
                    <a:pt x="354" y="1575"/>
                    <a:pt x="787" y="1575"/>
                  </a:cubicBezTo>
                  <a:cubicBezTo>
                    <a:pt x="1223" y="1575"/>
                    <a:pt x="1576" y="1225"/>
                    <a:pt x="1576" y="78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209"/>
            <p:cNvSpPr>
              <a:spLocks noChangeArrowheads="1"/>
            </p:cNvSpPr>
            <p:nvPr/>
          </p:nvSpPr>
          <p:spPr bwMode="auto">
            <a:xfrm>
              <a:off x="16445507" y="5776758"/>
              <a:ext cx="981675" cy="913889"/>
            </a:xfrm>
            <a:custGeom>
              <a:avLst/>
              <a:gdLst>
                <a:gd name="T0" fmla="*/ 1027 w 1028"/>
                <a:gd name="T1" fmla="*/ 428 h 956"/>
                <a:gd name="T2" fmla="*/ 1027 w 1028"/>
                <a:gd name="T3" fmla="*/ 428 h 956"/>
                <a:gd name="T4" fmla="*/ 599 w 1028"/>
                <a:gd name="T5" fmla="*/ 0 h 956"/>
                <a:gd name="T6" fmla="*/ 0 w 1028"/>
                <a:gd name="T7" fmla="*/ 463 h 956"/>
                <a:gd name="T8" fmla="*/ 492 w 1028"/>
                <a:gd name="T9" fmla="*/ 955 h 956"/>
                <a:gd name="T10" fmla="*/ 1027 w 1028"/>
                <a:gd name="T11" fmla="*/ 428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8" h="956">
                  <a:moveTo>
                    <a:pt x="1027" y="428"/>
                  </a:moveTo>
                  <a:lnTo>
                    <a:pt x="1027" y="428"/>
                  </a:lnTo>
                  <a:cubicBezTo>
                    <a:pt x="599" y="0"/>
                    <a:pt x="599" y="0"/>
                    <a:pt x="599" y="0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492" y="955"/>
                    <a:pt x="492" y="955"/>
                    <a:pt x="492" y="955"/>
                  </a:cubicBezTo>
                  <a:cubicBezTo>
                    <a:pt x="749" y="880"/>
                    <a:pt x="950" y="682"/>
                    <a:pt x="1027" y="428"/>
                  </a:cubicBezTo>
                </a:path>
              </a:pathLst>
            </a:custGeom>
            <a:solidFill>
              <a:srgbClr val="CC20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210"/>
            <p:cNvSpPr>
              <a:spLocks noChangeArrowheads="1"/>
            </p:cNvSpPr>
            <p:nvPr/>
          </p:nvSpPr>
          <p:spPr bwMode="auto">
            <a:xfrm>
              <a:off x="16339723" y="5599058"/>
              <a:ext cx="727794" cy="727726"/>
            </a:xfrm>
            <a:custGeom>
              <a:avLst/>
              <a:gdLst>
                <a:gd name="T0" fmla="*/ 763 w 764"/>
                <a:gd name="T1" fmla="*/ 383 h 764"/>
                <a:gd name="T2" fmla="*/ 763 w 764"/>
                <a:gd name="T3" fmla="*/ 383 h 764"/>
                <a:gd name="T4" fmla="*/ 380 w 764"/>
                <a:gd name="T5" fmla="*/ 0 h 764"/>
                <a:gd name="T6" fmla="*/ 0 w 764"/>
                <a:gd name="T7" fmla="*/ 383 h 764"/>
                <a:gd name="T8" fmla="*/ 380 w 764"/>
                <a:gd name="T9" fmla="*/ 763 h 764"/>
                <a:gd name="T10" fmla="*/ 763 w 764"/>
                <a:gd name="T11" fmla="*/ 383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4" h="764">
                  <a:moveTo>
                    <a:pt x="763" y="383"/>
                  </a:moveTo>
                  <a:lnTo>
                    <a:pt x="763" y="383"/>
                  </a:lnTo>
                  <a:cubicBezTo>
                    <a:pt x="763" y="171"/>
                    <a:pt x="591" y="0"/>
                    <a:pt x="380" y="0"/>
                  </a:cubicBezTo>
                  <a:cubicBezTo>
                    <a:pt x="171" y="0"/>
                    <a:pt x="0" y="171"/>
                    <a:pt x="0" y="383"/>
                  </a:cubicBezTo>
                  <a:cubicBezTo>
                    <a:pt x="0" y="592"/>
                    <a:pt x="171" y="763"/>
                    <a:pt x="380" y="763"/>
                  </a:cubicBezTo>
                  <a:cubicBezTo>
                    <a:pt x="591" y="763"/>
                    <a:pt x="763" y="592"/>
                    <a:pt x="763" y="38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211"/>
            <p:cNvSpPr>
              <a:spLocks noChangeArrowheads="1"/>
            </p:cNvSpPr>
            <p:nvPr/>
          </p:nvSpPr>
          <p:spPr bwMode="auto">
            <a:xfrm>
              <a:off x="16547060" y="5785220"/>
              <a:ext cx="524689" cy="516178"/>
            </a:xfrm>
            <a:custGeom>
              <a:avLst/>
              <a:gdLst>
                <a:gd name="T0" fmla="*/ 549 w 550"/>
                <a:gd name="T1" fmla="*/ 190 h 544"/>
                <a:gd name="T2" fmla="*/ 549 w 550"/>
                <a:gd name="T3" fmla="*/ 190 h 544"/>
                <a:gd name="T4" fmla="*/ 524 w 550"/>
                <a:gd name="T5" fmla="*/ 61 h 544"/>
                <a:gd name="T6" fmla="*/ 450 w 550"/>
                <a:gd name="T7" fmla="*/ 0 h 544"/>
                <a:gd name="T8" fmla="*/ 0 w 550"/>
                <a:gd name="T9" fmla="*/ 230 h 544"/>
                <a:gd name="T10" fmla="*/ 310 w 550"/>
                <a:gd name="T11" fmla="*/ 543 h 544"/>
                <a:gd name="T12" fmla="*/ 549 w 550"/>
                <a:gd name="T13" fmla="*/ 19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44">
                  <a:moveTo>
                    <a:pt x="549" y="190"/>
                  </a:moveTo>
                  <a:lnTo>
                    <a:pt x="549" y="190"/>
                  </a:lnTo>
                  <a:cubicBezTo>
                    <a:pt x="549" y="144"/>
                    <a:pt x="540" y="102"/>
                    <a:pt x="524" y="6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310" y="543"/>
                    <a:pt x="310" y="543"/>
                    <a:pt x="310" y="543"/>
                  </a:cubicBezTo>
                  <a:cubicBezTo>
                    <a:pt x="450" y="487"/>
                    <a:pt x="549" y="347"/>
                    <a:pt x="549" y="19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212"/>
            <p:cNvSpPr>
              <a:spLocks noChangeArrowheads="1"/>
            </p:cNvSpPr>
            <p:nvPr/>
          </p:nvSpPr>
          <p:spPr bwMode="auto">
            <a:xfrm>
              <a:off x="18248066" y="3534345"/>
              <a:ext cx="732025" cy="710803"/>
            </a:xfrm>
            <a:custGeom>
              <a:avLst/>
              <a:gdLst>
                <a:gd name="T0" fmla="*/ 433 w 768"/>
                <a:gd name="T1" fmla="*/ 0 h 747"/>
                <a:gd name="T2" fmla="*/ 468 w 768"/>
                <a:gd name="T3" fmla="*/ 289 h 747"/>
                <a:gd name="T4" fmla="*/ 767 w 768"/>
                <a:gd name="T5" fmla="*/ 310 h 747"/>
                <a:gd name="T6" fmla="*/ 337 w 768"/>
                <a:gd name="T7" fmla="*/ 746 h 747"/>
                <a:gd name="T8" fmla="*/ 72 w 768"/>
                <a:gd name="T9" fmla="*/ 685 h 747"/>
                <a:gd name="T10" fmla="*/ 0 w 768"/>
                <a:gd name="T11" fmla="*/ 436 h 747"/>
                <a:gd name="T12" fmla="*/ 433 w 768"/>
                <a:gd name="T13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8" h="747">
                  <a:moveTo>
                    <a:pt x="433" y="0"/>
                  </a:moveTo>
                  <a:lnTo>
                    <a:pt x="468" y="289"/>
                  </a:lnTo>
                  <a:lnTo>
                    <a:pt x="767" y="310"/>
                  </a:lnTo>
                  <a:lnTo>
                    <a:pt x="337" y="746"/>
                  </a:lnTo>
                  <a:lnTo>
                    <a:pt x="72" y="685"/>
                  </a:lnTo>
                  <a:lnTo>
                    <a:pt x="0" y="436"/>
                  </a:lnTo>
                  <a:lnTo>
                    <a:pt x="433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213"/>
            <p:cNvSpPr>
              <a:spLocks noChangeArrowheads="1"/>
            </p:cNvSpPr>
            <p:nvPr/>
          </p:nvSpPr>
          <p:spPr bwMode="auto">
            <a:xfrm>
              <a:off x="18319999" y="3813589"/>
              <a:ext cx="664323" cy="435790"/>
            </a:xfrm>
            <a:custGeom>
              <a:avLst/>
              <a:gdLst>
                <a:gd name="T0" fmla="*/ 0 w 696"/>
                <a:gd name="T1" fmla="*/ 396 h 458"/>
                <a:gd name="T2" fmla="*/ 265 w 696"/>
                <a:gd name="T3" fmla="*/ 457 h 458"/>
                <a:gd name="T4" fmla="*/ 695 w 696"/>
                <a:gd name="T5" fmla="*/ 21 h 458"/>
                <a:gd name="T6" fmla="*/ 396 w 696"/>
                <a:gd name="T7" fmla="*/ 0 h 458"/>
                <a:gd name="T8" fmla="*/ 0 w 696"/>
                <a:gd name="T9" fmla="*/ 39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458">
                  <a:moveTo>
                    <a:pt x="0" y="396"/>
                  </a:moveTo>
                  <a:lnTo>
                    <a:pt x="265" y="457"/>
                  </a:lnTo>
                  <a:lnTo>
                    <a:pt x="695" y="21"/>
                  </a:lnTo>
                  <a:lnTo>
                    <a:pt x="396" y="0"/>
                  </a:lnTo>
                  <a:lnTo>
                    <a:pt x="0" y="396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214"/>
            <p:cNvSpPr>
              <a:spLocks noChangeArrowheads="1"/>
            </p:cNvSpPr>
            <p:nvPr/>
          </p:nvSpPr>
          <p:spPr bwMode="auto">
            <a:xfrm>
              <a:off x="16703620" y="3771280"/>
              <a:ext cx="2043746" cy="2115484"/>
            </a:xfrm>
            <a:custGeom>
              <a:avLst/>
              <a:gdLst>
                <a:gd name="T0" fmla="*/ 91 w 2131"/>
                <a:gd name="T1" fmla="*/ 2209 h 2210"/>
                <a:gd name="T2" fmla="*/ 0 w 2131"/>
                <a:gd name="T3" fmla="*/ 2129 h 2210"/>
                <a:gd name="T4" fmla="*/ 2036 w 2131"/>
                <a:gd name="T5" fmla="*/ 0 h 2210"/>
                <a:gd name="T6" fmla="*/ 2130 w 2131"/>
                <a:gd name="T7" fmla="*/ 82 h 2210"/>
                <a:gd name="T8" fmla="*/ 91 w 2131"/>
                <a:gd name="T9" fmla="*/ 2209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1" h="2210">
                  <a:moveTo>
                    <a:pt x="91" y="2209"/>
                  </a:moveTo>
                  <a:lnTo>
                    <a:pt x="0" y="2129"/>
                  </a:lnTo>
                  <a:lnTo>
                    <a:pt x="2036" y="0"/>
                  </a:lnTo>
                  <a:lnTo>
                    <a:pt x="2130" y="82"/>
                  </a:lnTo>
                  <a:lnTo>
                    <a:pt x="91" y="2209"/>
                  </a:lnTo>
                </a:path>
              </a:pathLst>
            </a:custGeom>
            <a:solidFill>
              <a:srgbClr val="C5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215"/>
            <p:cNvSpPr>
              <a:spLocks noChangeArrowheads="1"/>
            </p:cNvSpPr>
            <p:nvPr/>
          </p:nvSpPr>
          <p:spPr bwMode="auto">
            <a:xfrm>
              <a:off x="18430015" y="3754356"/>
              <a:ext cx="334277" cy="334246"/>
            </a:xfrm>
            <a:custGeom>
              <a:avLst/>
              <a:gdLst>
                <a:gd name="T0" fmla="*/ 101 w 351"/>
                <a:gd name="T1" fmla="*/ 337 h 352"/>
                <a:gd name="T2" fmla="*/ 101 w 351"/>
                <a:gd name="T3" fmla="*/ 337 h 352"/>
                <a:gd name="T4" fmla="*/ 75 w 351"/>
                <a:gd name="T5" fmla="*/ 343 h 352"/>
                <a:gd name="T6" fmla="*/ 5 w 351"/>
                <a:gd name="T7" fmla="*/ 281 h 352"/>
                <a:gd name="T8" fmla="*/ 10 w 351"/>
                <a:gd name="T9" fmla="*/ 255 h 352"/>
                <a:gd name="T10" fmla="*/ 246 w 351"/>
                <a:gd name="T11" fmla="*/ 11 h 352"/>
                <a:gd name="T12" fmla="*/ 275 w 351"/>
                <a:gd name="T13" fmla="*/ 6 h 352"/>
                <a:gd name="T14" fmla="*/ 342 w 351"/>
                <a:gd name="T15" fmla="*/ 67 h 352"/>
                <a:gd name="T16" fmla="*/ 339 w 351"/>
                <a:gd name="T17" fmla="*/ 97 h 352"/>
                <a:gd name="T18" fmla="*/ 101 w 351"/>
                <a:gd name="T19" fmla="*/ 3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2">
                  <a:moveTo>
                    <a:pt x="101" y="337"/>
                  </a:moveTo>
                  <a:lnTo>
                    <a:pt x="101" y="337"/>
                  </a:lnTo>
                  <a:cubicBezTo>
                    <a:pt x="94" y="348"/>
                    <a:pt x="80" y="351"/>
                    <a:pt x="75" y="343"/>
                  </a:cubicBezTo>
                  <a:cubicBezTo>
                    <a:pt x="5" y="281"/>
                    <a:pt x="5" y="281"/>
                    <a:pt x="5" y="281"/>
                  </a:cubicBezTo>
                  <a:cubicBezTo>
                    <a:pt x="0" y="276"/>
                    <a:pt x="0" y="262"/>
                    <a:pt x="10" y="255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57" y="3"/>
                    <a:pt x="267" y="0"/>
                    <a:pt x="275" y="6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50" y="73"/>
                    <a:pt x="348" y="86"/>
                    <a:pt x="339" y="97"/>
                  </a:cubicBezTo>
                  <a:lnTo>
                    <a:pt x="101" y="337"/>
                  </a:lnTo>
                </a:path>
              </a:pathLst>
            </a:custGeom>
            <a:solidFill>
              <a:srgbClr val="C5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216"/>
            <p:cNvSpPr>
              <a:spLocks noChangeArrowheads="1"/>
            </p:cNvSpPr>
            <p:nvPr/>
          </p:nvSpPr>
          <p:spPr bwMode="auto">
            <a:xfrm>
              <a:off x="16559754" y="5484822"/>
              <a:ext cx="613547" cy="541564"/>
            </a:xfrm>
            <a:custGeom>
              <a:avLst/>
              <a:gdLst>
                <a:gd name="T0" fmla="*/ 0 w 642"/>
                <a:gd name="T1" fmla="*/ 567 h 568"/>
                <a:gd name="T2" fmla="*/ 299 w 642"/>
                <a:gd name="T3" fmla="*/ 0 h 568"/>
                <a:gd name="T4" fmla="*/ 374 w 642"/>
                <a:gd name="T5" fmla="*/ 195 h 568"/>
                <a:gd name="T6" fmla="*/ 641 w 642"/>
                <a:gd name="T7" fmla="*/ 252 h 568"/>
                <a:gd name="T8" fmla="*/ 0 w 642"/>
                <a:gd name="T9" fmla="*/ 567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568">
                  <a:moveTo>
                    <a:pt x="0" y="567"/>
                  </a:moveTo>
                  <a:lnTo>
                    <a:pt x="299" y="0"/>
                  </a:lnTo>
                  <a:lnTo>
                    <a:pt x="374" y="195"/>
                  </a:lnTo>
                  <a:lnTo>
                    <a:pt x="641" y="252"/>
                  </a:lnTo>
                  <a:lnTo>
                    <a:pt x="0" y="567"/>
                  </a:lnTo>
                </a:path>
              </a:pathLst>
            </a:custGeom>
            <a:solidFill>
              <a:srgbClr val="CC20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17233793" y="7249073"/>
              <a:ext cx="588159" cy="600797"/>
              <a:chOff x="17545661" y="8480347"/>
              <a:chExt cx="588159" cy="600797"/>
            </a:xfrm>
            <a:solidFill>
              <a:schemeClr val="accent3"/>
            </a:solidFill>
          </p:grpSpPr>
          <p:sp>
            <p:nvSpPr>
              <p:cNvPr id="138" name="Freeform 180"/>
              <p:cNvSpPr>
                <a:spLocks noChangeArrowheads="1"/>
              </p:cNvSpPr>
              <p:nvPr/>
            </p:nvSpPr>
            <p:spPr bwMode="auto">
              <a:xfrm>
                <a:off x="17668370" y="8603045"/>
                <a:ext cx="351203" cy="351170"/>
              </a:xfrm>
              <a:custGeom>
                <a:avLst/>
                <a:gdLst>
                  <a:gd name="T0" fmla="*/ 184 w 370"/>
                  <a:gd name="T1" fmla="*/ 0 h 370"/>
                  <a:gd name="T2" fmla="*/ 184 w 370"/>
                  <a:gd name="T3" fmla="*/ 0 h 370"/>
                  <a:gd name="T4" fmla="*/ 0 w 370"/>
                  <a:gd name="T5" fmla="*/ 185 h 370"/>
                  <a:gd name="T6" fmla="*/ 184 w 370"/>
                  <a:gd name="T7" fmla="*/ 369 h 370"/>
                  <a:gd name="T8" fmla="*/ 369 w 370"/>
                  <a:gd name="T9" fmla="*/ 185 h 370"/>
                  <a:gd name="T10" fmla="*/ 184 w 370"/>
                  <a:gd name="T1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0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3"/>
                      <a:pt x="0" y="185"/>
                    </a:cubicBezTo>
                    <a:cubicBezTo>
                      <a:pt x="0" y="286"/>
                      <a:pt x="83" y="369"/>
                      <a:pt x="184" y="369"/>
                    </a:cubicBezTo>
                    <a:cubicBezTo>
                      <a:pt x="286" y="369"/>
                      <a:pt x="369" y="286"/>
                      <a:pt x="369" y="185"/>
                    </a:cubicBezTo>
                    <a:cubicBezTo>
                      <a:pt x="369" y="83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Freeform 181"/>
              <p:cNvSpPr>
                <a:spLocks noChangeArrowheads="1"/>
              </p:cNvSpPr>
              <p:nvPr/>
            </p:nvSpPr>
            <p:spPr bwMode="auto">
              <a:xfrm>
                <a:off x="17545661" y="8480347"/>
                <a:ext cx="588159" cy="600797"/>
              </a:xfrm>
              <a:custGeom>
                <a:avLst/>
                <a:gdLst>
                  <a:gd name="T0" fmla="*/ 380 w 619"/>
                  <a:gd name="T1" fmla="*/ 70 h 630"/>
                  <a:gd name="T2" fmla="*/ 340 w 619"/>
                  <a:gd name="T3" fmla="*/ 60 h 630"/>
                  <a:gd name="T4" fmla="*/ 262 w 619"/>
                  <a:gd name="T5" fmla="*/ 3 h 630"/>
                  <a:gd name="T6" fmla="*/ 214 w 619"/>
                  <a:gd name="T7" fmla="*/ 78 h 630"/>
                  <a:gd name="T8" fmla="*/ 171 w 619"/>
                  <a:gd name="T9" fmla="*/ 33 h 630"/>
                  <a:gd name="T10" fmla="*/ 141 w 619"/>
                  <a:gd name="T11" fmla="*/ 126 h 630"/>
                  <a:gd name="T12" fmla="*/ 112 w 619"/>
                  <a:gd name="T13" fmla="*/ 156 h 630"/>
                  <a:gd name="T14" fmla="*/ 24 w 619"/>
                  <a:gd name="T15" fmla="*/ 190 h 630"/>
                  <a:gd name="T16" fmla="*/ 61 w 619"/>
                  <a:gd name="T17" fmla="*/ 271 h 630"/>
                  <a:gd name="T18" fmla="*/ 0 w 619"/>
                  <a:gd name="T19" fmla="*/ 281 h 630"/>
                  <a:gd name="T20" fmla="*/ 61 w 619"/>
                  <a:gd name="T21" fmla="*/ 356 h 630"/>
                  <a:gd name="T22" fmla="*/ 75 w 619"/>
                  <a:gd name="T23" fmla="*/ 410 h 630"/>
                  <a:gd name="T24" fmla="*/ 61 w 619"/>
                  <a:gd name="T25" fmla="*/ 503 h 630"/>
                  <a:gd name="T26" fmla="*/ 168 w 619"/>
                  <a:gd name="T27" fmla="*/ 525 h 630"/>
                  <a:gd name="T28" fmla="*/ 150 w 619"/>
                  <a:gd name="T29" fmla="*/ 584 h 630"/>
                  <a:gd name="T30" fmla="*/ 246 w 619"/>
                  <a:gd name="T31" fmla="*/ 559 h 630"/>
                  <a:gd name="T32" fmla="*/ 286 w 619"/>
                  <a:gd name="T33" fmla="*/ 568 h 630"/>
                  <a:gd name="T34" fmla="*/ 299 w 619"/>
                  <a:gd name="T35" fmla="*/ 629 h 630"/>
                  <a:gd name="T36" fmla="*/ 371 w 619"/>
                  <a:gd name="T37" fmla="*/ 562 h 630"/>
                  <a:gd name="T38" fmla="*/ 411 w 619"/>
                  <a:gd name="T39" fmla="*/ 549 h 630"/>
                  <a:gd name="T40" fmla="*/ 454 w 619"/>
                  <a:gd name="T41" fmla="*/ 597 h 630"/>
                  <a:gd name="T42" fmla="*/ 484 w 619"/>
                  <a:gd name="T43" fmla="*/ 503 h 630"/>
                  <a:gd name="T44" fmla="*/ 511 w 619"/>
                  <a:gd name="T45" fmla="*/ 471 h 630"/>
                  <a:gd name="T46" fmla="*/ 572 w 619"/>
                  <a:gd name="T47" fmla="*/ 493 h 630"/>
                  <a:gd name="T48" fmla="*/ 553 w 619"/>
                  <a:gd name="T49" fmla="*/ 396 h 630"/>
                  <a:gd name="T50" fmla="*/ 561 w 619"/>
                  <a:gd name="T51" fmla="*/ 351 h 630"/>
                  <a:gd name="T52" fmla="*/ 618 w 619"/>
                  <a:gd name="T53" fmla="*/ 345 h 630"/>
                  <a:gd name="T54" fmla="*/ 559 w 619"/>
                  <a:gd name="T55" fmla="*/ 271 h 630"/>
                  <a:gd name="T56" fmla="*/ 548 w 619"/>
                  <a:gd name="T57" fmla="*/ 220 h 630"/>
                  <a:gd name="T58" fmla="*/ 596 w 619"/>
                  <a:gd name="T59" fmla="*/ 177 h 630"/>
                  <a:gd name="T60" fmla="*/ 502 w 619"/>
                  <a:gd name="T61" fmla="*/ 145 h 630"/>
                  <a:gd name="T62" fmla="*/ 457 w 619"/>
                  <a:gd name="T63" fmla="*/ 105 h 630"/>
                  <a:gd name="T64" fmla="*/ 473 w 619"/>
                  <a:gd name="T65" fmla="*/ 43 h 630"/>
                  <a:gd name="T66" fmla="*/ 380 w 619"/>
                  <a:gd name="T67" fmla="*/ 70 h 630"/>
                  <a:gd name="T68" fmla="*/ 521 w 619"/>
                  <a:gd name="T69" fmla="*/ 314 h 630"/>
                  <a:gd name="T70" fmla="*/ 101 w 619"/>
                  <a:gd name="T71" fmla="*/ 314 h 630"/>
                  <a:gd name="T72" fmla="*/ 521 w 619"/>
                  <a:gd name="T73" fmla="*/ 31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9" h="630">
                    <a:moveTo>
                      <a:pt x="380" y="70"/>
                    </a:moveTo>
                    <a:lnTo>
                      <a:pt x="380" y="70"/>
                    </a:lnTo>
                    <a:cubicBezTo>
                      <a:pt x="366" y="65"/>
                      <a:pt x="353" y="62"/>
                      <a:pt x="340" y="62"/>
                    </a:cubicBezTo>
                    <a:cubicBezTo>
                      <a:pt x="340" y="60"/>
                      <a:pt x="340" y="60"/>
                      <a:pt x="340" y="60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0" y="70"/>
                      <a:pt x="227" y="73"/>
                      <a:pt x="214" y="78"/>
                    </a:cubicBezTo>
                    <a:lnTo>
                      <a:pt x="214" y="78"/>
                    </a:lnTo>
                    <a:cubicBezTo>
                      <a:pt x="171" y="33"/>
                      <a:pt x="171" y="33"/>
                      <a:pt x="171" y="33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31" y="134"/>
                      <a:pt x="120" y="145"/>
                      <a:pt x="112" y="156"/>
                    </a:cubicBezTo>
                    <a:lnTo>
                      <a:pt x="112" y="156"/>
                    </a:lnTo>
                    <a:cubicBezTo>
                      <a:pt x="53" y="134"/>
                      <a:pt x="53" y="134"/>
                      <a:pt x="53" y="134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72" y="231"/>
                      <a:pt x="72" y="231"/>
                      <a:pt x="72" y="231"/>
                    </a:cubicBezTo>
                    <a:cubicBezTo>
                      <a:pt x="67" y="244"/>
                      <a:pt x="64" y="255"/>
                      <a:pt x="61" y="271"/>
                    </a:cubicBezTo>
                    <a:lnTo>
                      <a:pt x="61" y="271"/>
                    </a:lnTo>
                    <a:cubicBezTo>
                      <a:pt x="0" y="281"/>
                      <a:pt x="0" y="281"/>
                      <a:pt x="0" y="28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1" y="356"/>
                      <a:pt x="61" y="356"/>
                      <a:pt x="61" y="356"/>
                    </a:cubicBezTo>
                    <a:cubicBezTo>
                      <a:pt x="64" y="375"/>
                      <a:pt x="69" y="394"/>
                      <a:pt x="75" y="410"/>
                    </a:cubicBezTo>
                    <a:lnTo>
                      <a:pt x="75" y="410"/>
                    </a:lnTo>
                    <a:cubicBezTo>
                      <a:pt x="29" y="450"/>
                      <a:pt x="29" y="450"/>
                      <a:pt x="29" y="450"/>
                    </a:cubicBezTo>
                    <a:cubicBezTo>
                      <a:pt x="61" y="503"/>
                      <a:pt x="61" y="503"/>
                      <a:pt x="61" y="503"/>
                    </a:cubicBezTo>
                    <a:cubicBezTo>
                      <a:pt x="120" y="482"/>
                      <a:pt x="120" y="482"/>
                      <a:pt x="120" y="482"/>
                    </a:cubicBezTo>
                    <a:cubicBezTo>
                      <a:pt x="133" y="498"/>
                      <a:pt x="150" y="512"/>
                      <a:pt x="168" y="525"/>
                    </a:cubicBezTo>
                    <a:cubicBezTo>
                      <a:pt x="166" y="525"/>
                      <a:pt x="166" y="525"/>
                      <a:pt x="166" y="525"/>
                    </a:cubicBezTo>
                    <a:cubicBezTo>
                      <a:pt x="150" y="584"/>
                      <a:pt x="150" y="584"/>
                      <a:pt x="150" y="584"/>
                    </a:cubicBezTo>
                    <a:cubicBezTo>
                      <a:pt x="208" y="610"/>
                      <a:pt x="208" y="610"/>
                      <a:pt x="208" y="610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59" y="562"/>
                      <a:pt x="272" y="565"/>
                      <a:pt x="286" y="568"/>
                    </a:cubicBezTo>
                    <a:lnTo>
                      <a:pt x="286" y="568"/>
                    </a:lnTo>
                    <a:cubicBezTo>
                      <a:pt x="299" y="629"/>
                      <a:pt x="299" y="629"/>
                      <a:pt x="299" y="629"/>
                    </a:cubicBezTo>
                    <a:cubicBezTo>
                      <a:pt x="363" y="624"/>
                      <a:pt x="363" y="624"/>
                      <a:pt x="363" y="624"/>
                    </a:cubicBezTo>
                    <a:cubicBezTo>
                      <a:pt x="371" y="562"/>
                      <a:pt x="371" y="562"/>
                      <a:pt x="371" y="562"/>
                    </a:cubicBezTo>
                    <a:lnTo>
                      <a:pt x="371" y="562"/>
                    </a:lnTo>
                    <a:cubicBezTo>
                      <a:pt x="385" y="557"/>
                      <a:pt x="398" y="554"/>
                      <a:pt x="411" y="549"/>
                    </a:cubicBezTo>
                    <a:cubicBezTo>
                      <a:pt x="411" y="552"/>
                      <a:pt x="411" y="552"/>
                      <a:pt x="411" y="552"/>
                    </a:cubicBezTo>
                    <a:cubicBezTo>
                      <a:pt x="454" y="597"/>
                      <a:pt x="454" y="597"/>
                      <a:pt x="454" y="597"/>
                    </a:cubicBezTo>
                    <a:cubicBezTo>
                      <a:pt x="508" y="562"/>
                      <a:pt x="508" y="562"/>
                      <a:pt x="508" y="562"/>
                    </a:cubicBezTo>
                    <a:cubicBezTo>
                      <a:pt x="484" y="503"/>
                      <a:pt x="484" y="503"/>
                      <a:pt x="484" y="503"/>
                    </a:cubicBezTo>
                    <a:cubicBezTo>
                      <a:pt x="484" y="501"/>
                      <a:pt x="484" y="501"/>
                      <a:pt x="484" y="501"/>
                    </a:cubicBezTo>
                    <a:cubicBezTo>
                      <a:pt x="492" y="493"/>
                      <a:pt x="502" y="482"/>
                      <a:pt x="511" y="471"/>
                    </a:cubicBezTo>
                    <a:cubicBezTo>
                      <a:pt x="513" y="474"/>
                      <a:pt x="513" y="474"/>
                      <a:pt x="513" y="474"/>
                    </a:cubicBezTo>
                    <a:cubicBezTo>
                      <a:pt x="572" y="493"/>
                      <a:pt x="572" y="493"/>
                      <a:pt x="572" y="493"/>
                    </a:cubicBezTo>
                    <a:cubicBezTo>
                      <a:pt x="601" y="437"/>
                      <a:pt x="601" y="437"/>
                      <a:pt x="601" y="437"/>
                    </a:cubicBezTo>
                    <a:cubicBezTo>
                      <a:pt x="553" y="396"/>
                      <a:pt x="553" y="396"/>
                      <a:pt x="553" y="396"/>
                    </a:cubicBezTo>
                    <a:cubicBezTo>
                      <a:pt x="553" y="394"/>
                      <a:pt x="553" y="394"/>
                      <a:pt x="553" y="394"/>
                    </a:cubicBezTo>
                    <a:cubicBezTo>
                      <a:pt x="556" y="380"/>
                      <a:pt x="559" y="370"/>
                      <a:pt x="561" y="351"/>
                    </a:cubicBezTo>
                    <a:cubicBezTo>
                      <a:pt x="564" y="351"/>
                      <a:pt x="564" y="351"/>
                      <a:pt x="564" y="351"/>
                    </a:cubicBezTo>
                    <a:cubicBezTo>
                      <a:pt x="618" y="345"/>
                      <a:pt x="618" y="345"/>
                      <a:pt x="618" y="345"/>
                    </a:cubicBezTo>
                    <a:cubicBezTo>
                      <a:pt x="618" y="284"/>
                      <a:pt x="618" y="284"/>
                      <a:pt x="618" y="284"/>
                    </a:cubicBezTo>
                    <a:cubicBezTo>
                      <a:pt x="559" y="271"/>
                      <a:pt x="559" y="271"/>
                      <a:pt x="559" y="271"/>
                    </a:cubicBezTo>
                    <a:cubicBezTo>
                      <a:pt x="561" y="271"/>
                      <a:pt x="561" y="271"/>
                      <a:pt x="561" y="271"/>
                    </a:cubicBezTo>
                    <a:cubicBezTo>
                      <a:pt x="556" y="255"/>
                      <a:pt x="553" y="236"/>
                      <a:pt x="548" y="220"/>
                    </a:cubicBezTo>
                    <a:cubicBezTo>
                      <a:pt x="551" y="220"/>
                      <a:pt x="551" y="220"/>
                      <a:pt x="551" y="220"/>
                    </a:cubicBezTo>
                    <a:cubicBezTo>
                      <a:pt x="596" y="177"/>
                      <a:pt x="596" y="177"/>
                      <a:pt x="596" y="177"/>
                    </a:cubicBezTo>
                    <a:cubicBezTo>
                      <a:pt x="564" y="124"/>
                      <a:pt x="564" y="124"/>
                      <a:pt x="564" y="124"/>
                    </a:cubicBezTo>
                    <a:cubicBezTo>
                      <a:pt x="502" y="145"/>
                      <a:pt x="502" y="145"/>
                      <a:pt x="502" y="145"/>
                    </a:cubicBezTo>
                    <a:cubicBezTo>
                      <a:pt x="502" y="148"/>
                      <a:pt x="502" y="148"/>
                      <a:pt x="502" y="148"/>
                    </a:cubicBezTo>
                    <a:cubicBezTo>
                      <a:pt x="489" y="131"/>
                      <a:pt x="473" y="118"/>
                      <a:pt x="457" y="105"/>
                    </a:cubicBezTo>
                    <a:lnTo>
                      <a:pt x="457" y="105"/>
                    </a:lnTo>
                    <a:cubicBezTo>
                      <a:pt x="473" y="43"/>
                      <a:pt x="473" y="43"/>
                      <a:pt x="473" y="43"/>
                    </a:cubicBezTo>
                    <a:cubicBezTo>
                      <a:pt x="417" y="17"/>
                      <a:pt x="417" y="17"/>
                      <a:pt x="417" y="17"/>
                    </a:cubicBezTo>
                    <a:cubicBezTo>
                      <a:pt x="380" y="70"/>
                      <a:pt x="380" y="70"/>
                      <a:pt x="380" y="70"/>
                    </a:cubicBezTo>
                    <a:close/>
                    <a:moveTo>
                      <a:pt x="521" y="314"/>
                    </a:moveTo>
                    <a:lnTo>
                      <a:pt x="521" y="314"/>
                    </a:lnTo>
                    <a:cubicBezTo>
                      <a:pt x="521" y="431"/>
                      <a:pt x="428" y="525"/>
                      <a:pt x="312" y="525"/>
                    </a:cubicBezTo>
                    <a:cubicBezTo>
                      <a:pt x="195" y="525"/>
                      <a:pt x="101" y="431"/>
                      <a:pt x="101" y="314"/>
                    </a:cubicBezTo>
                    <a:cubicBezTo>
                      <a:pt x="101" y="199"/>
                      <a:pt x="195" y="102"/>
                      <a:pt x="312" y="102"/>
                    </a:cubicBezTo>
                    <a:cubicBezTo>
                      <a:pt x="428" y="102"/>
                      <a:pt x="521" y="199"/>
                      <a:pt x="521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29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6304091" y="2483970"/>
            <a:ext cx="573795" cy="5739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489" y="475108"/>
            <a:ext cx="7863150" cy="865624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Key</a:t>
            </a:r>
            <a:r>
              <a:rPr kumimoji="0" lang="en-US" sz="3301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Objectives</a:t>
            </a:r>
            <a:endParaRPr kumimoji="0" lang="id-ID" sz="5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9105" y="1435994"/>
            <a:ext cx="582541" cy="342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61" tIns="17132" rIns="34261" bIns="17132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486" y="4560799"/>
            <a:ext cx="4128839" cy="390884"/>
          </a:xfrm>
          <a:prstGeom prst="rect">
            <a:avLst/>
          </a:prstGeom>
        </p:spPr>
        <p:txBody>
          <a:bodyPr wrap="none" lIns="82304" tIns="41152" rIns="82304" bIns="41152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Understand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involvement needed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91646" y="4488384"/>
            <a:ext cx="573795" cy="573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06956" y="3144012"/>
            <a:ext cx="573795" cy="5739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306956" y="3812691"/>
            <a:ext cx="573795" cy="57394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09478" y="2575343"/>
            <a:ext cx="4311581" cy="390884"/>
          </a:xfrm>
          <a:prstGeom prst="rect">
            <a:avLst/>
          </a:prstGeom>
        </p:spPr>
        <p:txBody>
          <a:bodyPr wrap="none" lIns="82304" tIns="41152" rIns="82304" bIns="41152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Provide status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updates on Project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4486" y="3240565"/>
            <a:ext cx="5007284" cy="390884"/>
          </a:xfrm>
          <a:prstGeom prst="rect">
            <a:avLst/>
          </a:prstGeom>
        </p:spPr>
        <p:txBody>
          <a:bodyPr wrap="none" lIns="82304" tIns="41152" rIns="82304" bIns="41152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Set expectation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for the coming months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486" y="3927050"/>
            <a:ext cx="3941288" cy="390884"/>
          </a:xfrm>
          <a:prstGeom prst="rect">
            <a:avLst/>
          </a:prstGeom>
        </p:spPr>
        <p:txBody>
          <a:bodyPr wrap="none" lIns="82304" tIns="41152" rIns="82304" bIns="41152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Collect feedback on the design</a:t>
            </a:r>
          </a:p>
        </p:txBody>
      </p:sp>
      <p:sp>
        <p:nvSpPr>
          <p:cNvPr id="13" name="Freeform 127"/>
          <p:cNvSpPr>
            <a:spLocks noChangeArrowheads="1"/>
          </p:cNvSpPr>
          <p:nvPr/>
        </p:nvSpPr>
        <p:spPr bwMode="auto">
          <a:xfrm>
            <a:off x="6444028" y="2643885"/>
            <a:ext cx="310738" cy="250240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67442" y="1851446"/>
            <a:ext cx="2967513" cy="3214642"/>
            <a:chOff x="2524195" y="2521528"/>
            <a:chExt cx="8742644" cy="9470716"/>
          </a:xfrm>
        </p:grpSpPr>
        <p:grpSp>
          <p:nvGrpSpPr>
            <p:cNvPr id="15" name="Group 14"/>
            <p:cNvGrpSpPr/>
            <p:nvPr/>
          </p:nvGrpSpPr>
          <p:grpSpPr>
            <a:xfrm>
              <a:off x="3800342" y="10064738"/>
              <a:ext cx="745888" cy="991444"/>
              <a:chOff x="9916767" y="11659096"/>
              <a:chExt cx="1032769" cy="1372771"/>
            </a:xfrm>
          </p:grpSpPr>
          <p:sp>
            <p:nvSpPr>
              <p:cNvPr id="83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38" tIns="45719" rIns="91438" bIns="45719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4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38" tIns="45719" rIns="91438" bIns="45719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5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38" tIns="45719" rIns="91438" bIns="45719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6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38" tIns="45719" rIns="91438" bIns="45719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7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38" tIns="45719" rIns="91438" bIns="45719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8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38" tIns="45719" rIns="91438" bIns="45719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19385170">
              <a:off x="3988335" y="6990732"/>
              <a:ext cx="828523" cy="1189633"/>
              <a:chOff x="18561758" y="2385889"/>
              <a:chExt cx="2160750" cy="3102509"/>
            </a:xfrm>
          </p:grpSpPr>
          <p:sp>
            <p:nvSpPr>
              <p:cNvPr id="59" name="Freeform 277"/>
              <p:cNvSpPr>
                <a:spLocks/>
              </p:cNvSpPr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0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1" name="Freeform 281"/>
              <p:cNvSpPr>
                <a:spLocks/>
              </p:cNvSpPr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2" name="Freeform 282"/>
              <p:cNvSpPr>
                <a:spLocks/>
              </p:cNvSpPr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3" name="Freeform 283"/>
              <p:cNvSpPr>
                <a:spLocks/>
              </p:cNvSpPr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4" name="Freeform 284"/>
              <p:cNvSpPr>
                <a:spLocks/>
              </p:cNvSpPr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5" name="Freeform 285"/>
              <p:cNvSpPr>
                <a:spLocks/>
              </p:cNvSpPr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6" name="Freeform 286"/>
              <p:cNvSpPr>
                <a:spLocks/>
              </p:cNvSpPr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7" name="Freeform 287"/>
              <p:cNvSpPr>
                <a:spLocks/>
              </p:cNvSpPr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8" name="Freeform 288"/>
              <p:cNvSpPr>
                <a:spLocks/>
              </p:cNvSpPr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9" name="Freeform 289"/>
              <p:cNvSpPr>
                <a:spLocks/>
              </p:cNvSpPr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0" name="Freeform 290"/>
              <p:cNvSpPr>
                <a:spLocks/>
              </p:cNvSpPr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1" name="Freeform 291"/>
              <p:cNvSpPr>
                <a:spLocks/>
              </p:cNvSpPr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2" name="Freeform 292"/>
              <p:cNvSpPr>
                <a:spLocks/>
              </p:cNvSpPr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3" name="Freeform 293"/>
              <p:cNvSpPr>
                <a:spLocks/>
              </p:cNvSpPr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4" name="Freeform 294"/>
              <p:cNvSpPr>
                <a:spLocks/>
              </p:cNvSpPr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5" name="Freeform 295"/>
              <p:cNvSpPr>
                <a:spLocks/>
              </p:cNvSpPr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6" name="Freeform 296"/>
              <p:cNvSpPr>
                <a:spLocks/>
              </p:cNvSpPr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7" name="Freeform 297"/>
              <p:cNvSpPr>
                <a:spLocks/>
              </p:cNvSpPr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8" name="Freeform 298"/>
              <p:cNvSpPr>
                <a:spLocks/>
              </p:cNvSpPr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9" name="Freeform 299"/>
              <p:cNvSpPr>
                <a:spLocks/>
              </p:cNvSpPr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0" name="Freeform 300"/>
              <p:cNvSpPr>
                <a:spLocks/>
              </p:cNvSpPr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1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2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445019" y="2521528"/>
              <a:ext cx="1920847" cy="1914930"/>
              <a:chOff x="131763" y="111125"/>
              <a:chExt cx="3802063" cy="3789363"/>
            </a:xfrm>
          </p:grpSpPr>
          <p:sp>
            <p:nvSpPr>
              <p:cNvPr id="51" name="Freeform 5"/>
              <p:cNvSpPr>
                <a:spLocks/>
              </p:cNvSpPr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2" name="Freeform 6"/>
              <p:cNvSpPr>
                <a:spLocks/>
              </p:cNvSpPr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3" name="Freeform 7"/>
              <p:cNvSpPr>
                <a:spLocks/>
              </p:cNvSpPr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4" name="Freeform 8"/>
              <p:cNvSpPr>
                <a:spLocks/>
              </p:cNvSpPr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5" name="Freeform 9"/>
              <p:cNvSpPr>
                <a:spLocks/>
              </p:cNvSpPr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6" name="Freeform 10"/>
              <p:cNvSpPr>
                <a:spLocks/>
              </p:cNvSpPr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7" name="Freeform 11"/>
              <p:cNvSpPr>
                <a:spLocks/>
              </p:cNvSpPr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8" name="Freeform 12"/>
              <p:cNvSpPr>
                <a:spLocks/>
              </p:cNvSpPr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50" rIns="34299" bIns="1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524195" y="3241842"/>
              <a:ext cx="8742644" cy="8750402"/>
              <a:chOff x="2865557" y="4639756"/>
              <a:chExt cx="3987931" cy="399147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008752" y="4901590"/>
                <a:ext cx="2844736" cy="3729636"/>
                <a:chOff x="12795250" y="366713"/>
                <a:chExt cx="2738438" cy="3589337"/>
              </a:xfrm>
            </p:grpSpPr>
            <p:sp>
              <p:nvSpPr>
                <p:cNvPr id="30" name="Freeform 129"/>
                <p:cNvSpPr>
                  <a:spLocks/>
                </p:cNvSpPr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1" name="Freeform 130"/>
                <p:cNvSpPr>
                  <a:spLocks/>
                </p:cNvSpPr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2" name="Freeform 131"/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3" name="Freeform 132"/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4" name="Freeform 133"/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5" name="Freeform 134"/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6" name="Rectangle 135"/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rgbClr val="EB50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7" name="Rectangle 136"/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8" name="Rectangle 137"/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9" name="Rectangle 138"/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0" name="Rectangle 139"/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1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2" name="Rectangle 141"/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3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146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147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9" name="Freeform 148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915488" y="4639756"/>
                <a:ext cx="998195" cy="540472"/>
                <a:chOff x="17801829" y="5891398"/>
                <a:chExt cx="954592" cy="516864"/>
              </a:xfrm>
            </p:grpSpPr>
            <p:sp>
              <p:nvSpPr>
                <p:cNvPr id="28" name="Freeform 279"/>
                <p:cNvSpPr>
                  <a:spLocks/>
                </p:cNvSpPr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solidFill>
                  <a:srgbClr val="FFB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9" name="Oval 280"/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solidFill>
                  <a:srgbClr val="0005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 rot="1080935">
                <a:off x="2865557" y="5552197"/>
                <a:ext cx="2681043" cy="955676"/>
                <a:chOff x="485775" y="495300"/>
                <a:chExt cx="5238750" cy="1866901"/>
              </a:xfrm>
            </p:grpSpPr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>
                  <a:off x="4603750" y="1674813"/>
                  <a:ext cx="1120775" cy="687388"/>
                </a:xfrm>
                <a:custGeom>
                  <a:avLst/>
                  <a:gdLst>
                    <a:gd name="T0" fmla="*/ 6 w 117"/>
                    <a:gd name="T1" fmla="*/ 29 h 71"/>
                    <a:gd name="T2" fmla="*/ 0 w 117"/>
                    <a:gd name="T3" fmla="*/ 58 h 71"/>
                    <a:gd name="T4" fmla="*/ 63 w 117"/>
                    <a:gd name="T5" fmla="*/ 71 h 71"/>
                    <a:gd name="T6" fmla="*/ 115 w 117"/>
                    <a:gd name="T7" fmla="*/ 55 h 71"/>
                    <a:gd name="T8" fmla="*/ 115 w 117"/>
                    <a:gd name="T9" fmla="*/ 55 h 71"/>
                    <a:gd name="T10" fmla="*/ 115 w 117"/>
                    <a:gd name="T11" fmla="*/ 53 h 71"/>
                    <a:gd name="T12" fmla="*/ 68 w 117"/>
                    <a:gd name="T13" fmla="*/ 43 h 71"/>
                    <a:gd name="T14" fmla="*/ 62 w 117"/>
                    <a:gd name="T15" fmla="*/ 46 h 71"/>
                    <a:gd name="T16" fmla="*/ 57 w 117"/>
                    <a:gd name="T17" fmla="*/ 39 h 71"/>
                    <a:gd name="T18" fmla="*/ 64 w 117"/>
                    <a:gd name="T19" fmla="*/ 35 h 71"/>
                    <a:gd name="T20" fmla="*/ 68 w 117"/>
                    <a:gd name="T21" fmla="*/ 40 h 71"/>
                    <a:gd name="T22" fmla="*/ 116 w 117"/>
                    <a:gd name="T23" fmla="*/ 50 h 71"/>
                    <a:gd name="T24" fmla="*/ 117 w 117"/>
                    <a:gd name="T25" fmla="*/ 48 h 71"/>
                    <a:gd name="T26" fmla="*/ 117 w 117"/>
                    <a:gd name="T27" fmla="*/ 48 h 71"/>
                    <a:gd name="T28" fmla="*/ 75 w 117"/>
                    <a:gd name="T29" fmla="*/ 13 h 71"/>
                    <a:gd name="T30" fmla="*/ 12 w 117"/>
                    <a:gd name="T31" fmla="*/ 0 h 71"/>
                    <a:gd name="T32" fmla="*/ 6 w 117"/>
                    <a:gd name="T33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71">
                      <a:moveTo>
                        <a:pt x="6" y="29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76" y="58"/>
                        <a:pt x="95" y="51"/>
                        <a:pt x="115" y="55"/>
                      </a:cubicBez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5"/>
                        <a:pt x="64" y="47"/>
                        <a:pt x="62" y="46"/>
                      </a:cubicBezTo>
                      <a:cubicBezTo>
                        <a:pt x="59" y="45"/>
                        <a:pt x="57" y="42"/>
                        <a:pt x="57" y="39"/>
                      </a:cubicBezTo>
                      <a:cubicBezTo>
                        <a:pt x="58" y="36"/>
                        <a:pt x="61" y="34"/>
                        <a:pt x="64" y="35"/>
                      </a:cubicBezTo>
                      <a:cubicBezTo>
                        <a:pt x="67" y="36"/>
                        <a:pt x="68" y="38"/>
                        <a:pt x="68" y="4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97" y="44"/>
                        <a:pt x="82" y="30"/>
                        <a:pt x="75" y="13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3" name="Freeform 6"/>
                <p:cNvSpPr>
                  <a:spLocks/>
                </p:cNvSpPr>
                <p:nvPr/>
              </p:nvSpPr>
              <p:spPr bwMode="auto">
                <a:xfrm>
                  <a:off x="1549400" y="989013"/>
                  <a:ext cx="3351213" cy="1335088"/>
                </a:xfrm>
                <a:custGeom>
                  <a:avLst/>
                  <a:gdLst>
                    <a:gd name="T0" fmla="*/ 2111 w 2111"/>
                    <a:gd name="T1" fmla="*/ 420 h 841"/>
                    <a:gd name="T2" fmla="*/ 2027 w 2111"/>
                    <a:gd name="T3" fmla="*/ 841 h 841"/>
                    <a:gd name="T4" fmla="*/ 0 w 2111"/>
                    <a:gd name="T5" fmla="*/ 426 h 841"/>
                    <a:gd name="T6" fmla="*/ 84 w 2111"/>
                    <a:gd name="T7" fmla="*/ 0 h 841"/>
                    <a:gd name="T8" fmla="*/ 2111 w 2111"/>
                    <a:gd name="T9" fmla="*/ 42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1" h="841">
                      <a:moveTo>
                        <a:pt x="2111" y="420"/>
                      </a:moveTo>
                      <a:lnTo>
                        <a:pt x="2027" y="841"/>
                      </a:lnTo>
                      <a:lnTo>
                        <a:pt x="0" y="426"/>
                      </a:lnTo>
                      <a:lnTo>
                        <a:pt x="84" y="0"/>
                      </a:lnTo>
                      <a:lnTo>
                        <a:pt x="2111" y="420"/>
                      </a:lnTo>
                      <a:close/>
                    </a:path>
                  </a:pathLst>
                </a:custGeom>
                <a:solidFill>
                  <a:srgbClr val="0EB3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4" name="Freeform 7"/>
                <p:cNvSpPr>
                  <a:spLocks/>
                </p:cNvSpPr>
                <p:nvPr/>
              </p:nvSpPr>
              <p:spPr bwMode="auto">
                <a:xfrm>
                  <a:off x="1414463" y="958850"/>
                  <a:ext cx="3352800" cy="1344613"/>
                </a:xfrm>
                <a:custGeom>
                  <a:avLst/>
                  <a:gdLst>
                    <a:gd name="T0" fmla="*/ 2112 w 2112"/>
                    <a:gd name="T1" fmla="*/ 421 h 847"/>
                    <a:gd name="T2" fmla="*/ 2027 w 2112"/>
                    <a:gd name="T3" fmla="*/ 847 h 847"/>
                    <a:gd name="T4" fmla="*/ 0 w 2112"/>
                    <a:gd name="T5" fmla="*/ 427 h 847"/>
                    <a:gd name="T6" fmla="*/ 85 w 2112"/>
                    <a:gd name="T7" fmla="*/ 0 h 847"/>
                    <a:gd name="T8" fmla="*/ 2112 w 2112"/>
                    <a:gd name="T9" fmla="*/ 421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2" h="847">
                      <a:moveTo>
                        <a:pt x="2112" y="421"/>
                      </a:moveTo>
                      <a:lnTo>
                        <a:pt x="2027" y="847"/>
                      </a:lnTo>
                      <a:lnTo>
                        <a:pt x="0" y="427"/>
                      </a:lnTo>
                      <a:lnTo>
                        <a:pt x="85" y="0"/>
                      </a:lnTo>
                      <a:lnTo>
                        <a:pt x="2112" y="421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5" name="Freeform 8"/>
                <p:cNvSpPr>
                  <a:spLocks/>
                </p:cNvSpPr>
                <p:nvPr/>
              </p:nvSpPr>
              <p:spPr bwMode="auto">
                <a:xfrm>
                  <a:off x="485775" y="736600"/>
                  <a:ext cx="536575" cy="862013"/>
                </a:xfrm>
                <a:custGeom>
                  <a:avLst/>
                  <a:gdLst>
                    <a:gd name="T0" fmla="*/ 37 w 56"/>
                    <a:gd name="T1" fmla="*/ 88 h 89"/>
                    <a:gd name="T2" fmla="*/ 39 w 56"/>
                    <a:gd name="T3" fmla="*/ 89 h 89"/>
                    <a:gd name="T4" fmla="*/ 56 w 56"/>
                    <a:gd name="T5" fmla="*/ 5 h 89"/>
                    <a:gd name="T6" fmla="*/ 54 w 56"/>
                    <a:gd name="T7" fmla="*/ 4 h 89"/>
                    <a:gd name="T8" fmla="*/ 5 w 56"/>
                    <a:gd name="T9" fmla="*/ 38 h 89"/>
                    <a:gd name="T10" fmla="*/ 37 w 56"/>
                    <a:gd name="T11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89">
                      <a:moveTo>
                        <a:pt x="37" y="88"/>
                      </a:move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32" y="0"/>
                        <a:pt x="10" y="15"/>
                        <a:pt x="5" y="38"/>
                      </a:cubicBezTo>
                      <a:cubicBezTo>
                        <a:pt x="0" y="61"/>
                        <a:pt x="15" y="83"/>
                        <a:pt x="37" y="88"/>
                      </a:cubicBez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6" name="Freeform 9"/>
                <p:cNvSpPr>
                  <a:spLocks/>
                </p:cNvSpPr>
                <p:nvPr/>
              </p:nvSpPr>
              <p:spPr bwMode="auto">
                <a:xfrm>
                  <a:off x="858838" y="495300"/>
                  <a:ext cx="2087563" cy="1373188"/>
                </a:xfrm>
                <a:custGeom>
                  <a:avLst/>
                  <a:gdLst>
                    <a:gd name="T0" fmla="*/ 17 w 218"/>
                    <a:gd name="T1" fmla="*/ 30 h 142"/>
                    <a:gd name="T2" fmla="*/ 0 w 218"/>
                    <a:gd name="T3" fmla="*/ 114 h 142"/>
                    <a:gd name="T4" fmla="*/ 137 w 218"/>
                    <a:gd name="T5" fmla="*/ 142 h 142"/>
                    <a:gd name="T6" fmla="*/ 145 w 218"/>
                    <a:gd name="T7" fmla="*/ 136 h 142"/>
                    <a:gd name="T8" fmla="*/ 159 w 218"/>
                    <a:gd name="T9" fmla="*/ 65 h 142"/>
                    <a:gd name="T10" fmla="*/ 154 w 218"/>
                    <a:gd name="T11" fmla="*/ 58 h 142"/>
                    <a:gd name="T12" fmla="*/ 31 w 218"/>
                    <a:gd name="T13" fmla="*/ 32 h 142"/>
                    <a:gd name="T14" fmla="*/ 54 w 218"/>
                    <a:gd name="T15" fmla="*/ 18 h 142"/>
                    <a:gd name="T16" fmla="*/ 206 w 218"/>
                    <a:gd name="T17" fmla="*/ 49 h 142"/>
                    <a:gd name="T18" fmla="*/ 206 w 218"/>
                    <a:gd name="T19" fmla="*/ 49 h 142"/>
                    <a:gd name="T20" fmla="*/ 216 w 218"/>
                    <a:gd name="T21" fmla="*/ 44 h 142"/>
                    <a:gd name="T22" fmla="*/ 216 w 218"/>
                    <a:gd name="T23" fmla="*/ 44 h 142"/>
                    <a:gd name="T24" fmla="*/ 218 w 218"/>
                    <a:gd name="T25" fmla="*/ 36 h 142"/>
                    <a:gd name="T26" fmla="*/ 57 w 218"/>
                    <a:gd name="T27" fmla="*/ 3 h 142"/>
                    <a:gd name="T28" fmla="*/ 17 w 218"/>
                    <a:gd name="T29" fmla="*/ 3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8" h="142">
                      <a:moveTo>
                        <a:pt x="17" y="30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40" y="142"/>
                        <a:pt x="144" y="140"/>
                        <a:pt x="145" y="13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60" y="62"/>
                        <a:pt x="158" y="58"/>
                        <a:pt x="154" y="58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2"/>
                        <a:pt x="44" y="15"/>
                        <a:pt x="54" y="18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10" y="49"/>
                        <a:pt x="215" y="47"/>
                        <a:pt x="216" y="44"/>
                      </a:cubicBezTo>
                      <a:cubicBezTo>
                        <a:pt x="216" y="44"/>
                        <a:pt x="216" y="44"/>
                        <a:pt x="216" y="44"/>
                      </a:cubicBezTo>
                      <a:cubicBezTo>
                        <a:pt x="218" y="36"/>
                        <a:pt x="218" y="36"/>
                        <a:pt x="218" y="36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39" y="0"/>
                        <a:pt x="21" y="11"/>
                        <a:pt x="17" y="30"/>
                      </a:cubicBez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7" name="Freeform 10"/>
                <p:cNvSpPr>
                  <a:spLocks/>
                </p:cNvSpPr>
                <p:nvPr/>
              </p:nvSpPr>
              <p:spPr bwMode="auto">
                <a:xfrm>
                  <a:off x="993775" y="804863"/>
                  <a:ext cx="344488" cy="850900"/>
                </a:xfrm>
                <a:custGeom>
                  <a:avLst/>
                  <a:gdLst>
                    <a:gd name="T0" fmla="*/ 114 w 217"/>
                    <a:gd name="T1" fmla="*/ 536 h 536"/>
                    <a:gd name="T2" fmla="*/ 217 w 217"/>
                    <a:gd name="T3" fmla="*/ 24 h 536"/>
                    <a:gd name="T4" fmla="*/ 102 w 217"/>
                    <a:gd name="T5" fmla="*/ 0 h 536"/>
                    <a:gd name="T6" fmla="*/ 0 w 217"/>
                    <a:gd name="T7" fmla="*/ 512 h 536"/>
                    <a:gd name="T8" fmla="*/ 114 w 217"/>
                    <a:gd name="T9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536">
                      <a:moveTo>
                        <a:pt x="114" y="536"/>
                      </a:moveTo>
                      <a:lnTo>
                        <a:pt x="217" y="24"/>
                      </a:lnTo>
                      <a:lnTo>
                        <a:pt x="102" y="0"/>
                      </a:lnTo>
                      <a:lnTo>
                        <a:pt x="0" y="512"/>
                      </a:lnTo>
                      <a:lnTo>
                        <a:pt x="114" y="536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9" tIns="17150" rIns="34299" bIns="1715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89" name="Freeform 89"/>
          <p:cNvSpPr>
            <a:spLocks noChangeArrowheads="1"/>
          </p:cNvSpPr>
          <p:nvPr/>
        </p:nvSpPr>
        <p:spPr bwMode="auto">
          <a:xfrm>
            <a:off x="6393141" y="4625714"/>
            <a:ext cx="365760" cy="274320"/>
          </a:xfrm>
          <a:custGeom>
            <a:avLst/>
            <a:gdLst>
              <a:gd name="T0" fmla="*/ 2147483646 w 608"/>
              <a:gd name="T1" fmla="*/ 2147483646 h 425"/>
              <a:gd name="T2" fmla="*/ 2147483646 w 608"/>
              <a:gd name="T3" fmla="*/ 2147483646 h 425"/>
              <a:gd name="T4" fmla="*/ 2147483646 w 608"/>
              <a:gd name="T5" fmla="*/ 2147483646 h 425"/>
              <a:gd name="T6" fmla="*/ 2147483646 w 608"/>
              <a:gd name="T7" fmla="*/ 2147483646 h 425"/>
              <a:gd name="T8" fmla="*/ 2147483646 w 608"/>
              <a:gd name="T9" fmla="*/ 2147483646 h 425"/>
              <a:gd name="T10" fmla="*/ 2147483646 w 608"/>
              <a:gd name="T11" fmla="*/ 2147483646 h 425"/>
              <a:gd name="T12" fmla="*/ 2147483646 w 608"/>
              <a:gd name="T13" fmla="*/ 2147483646 h 425"/>
              <a:gd name="T14" fmla="*/ 2147483646 w 608"/>
              <a:gd name="T15" fmla="*/ 2147483646 h 425"/>
              <a:gd name="T16" fmla="*/ 2147483646 w 608"/>
              <a:gd name="T17" fmla="*/ 2147483646 h 425"/>
              <a:gd name="T18" fmla="*/ 2147483646 w 608"/>
              <a:gd name="T19" fmla="*/ 2147483646 h 425"/>
              <a:gd name="T20" fmla="*/ 2147483646 w 608"/>
              <a:gd name="T21" fmla="*/ 2147483646 h 425"/>
              <a:gd name="T22" fmla="*/ 2147483646 w 608"/>
              <a:gd name="T23" fmla="*/ 2147483646 h 425"/>
              <a:gd name="T24" fmla="*/ 2147483646 w 608"/>
              <a:gd name="T25" fmla="*/ 2147483646 h 425"/>
              <a:gd name="T26" fmla="*/ 2147483646 w 608"/>
              <a:gd name="T27" fmla="*/ 2147483646 h 425"/>
              <a:gd name="T28" fmla="*/ 2147483646 w 608"/>
              <a:gd name="T29" fmla="*/ 2147483646 h 425"/>
              <a:gd name="T30" fmla="*/ 2147483646 w 608"/>
              <a:gd name="T31" fmla="*/ 2147483646 h 425"/>
              <a:gd name="T32" fmla="*/ 2147483646 w 608"/>
              <a:gd name="T33" fmla="*/ 2147483646 h 425"/>
              <a:gd name="T34" fmla="*/ 2147483646 w 608"/>
              <a:gd name="T35" fmla="*/ 2147483646 h 425"/>
              <a:gd name="T36" fmla="*/ 2147483646 w 608"/>
              <a:gd name="T37" fmla="*/ 2147483646 h 425"/>
              <a:gd name="T38" fmla="*/ 2147483646 w 608"/>
              <a:gd name="T39" fmla="*/ 2147483646 h 425"/>
              <a:gd name="T40" fmla="*/ 2147483646 w 608"/>
              <a:gd name="T41" fmla="*/ 2147483646 h 425"/>
              <a:gd name="T42" fmla="*/ 2147483646 w 608"/>
              <a:gd name="T43" fmla="*/ 2147483646 h 425"/>
              <a:gd name="T44" fmla="*/ 2147483646 w 608"/>
              <a:gd name="T45" fmla="*/ 2147483646 h 425"/>
              <a:gd name="T46" fmla="*/ 2147483646 w 608"/>
              <a:gd name="T47" fmla="*/ 2147483646 h 425"/>
              <a:gd name="T48" fmla="*/ 2147483646 w 608"/>
              <a:gd name="T49" fmla="*/ 2147483646 h 425"/>
              <a:gd name="T50" fmla="*/ 2147483646 w 608"/>
              <a:gd name="T51" fmla="*/ 2147483646 h 425"/>
              <a:gd name="T52" fmla="*/ 2147483646 w 608"/>
              <a:gd name="T53" fmla="*/ 2147483646 h 425"/>
              <a:gd name="T54" fmla="*/ 2147483646 w 608"/>
              <a:gd name="T55" fmla="*/ 2147483646 h 425"/>
              <a:gd name="T56" fmla="*/ 2147483646 w 608"/>
              <a:gd name="T57" fmla="*/ 2147483646 h 425"/>
              <a:gd name="T58" fmla="*/ 2147483646 w 608"/>
              <a:gd name="T59" fmla="*/ 2147483646 h 425"/>
              <a:gd name="T60" fmla="*/ 2147483646 w 608"/>
              <a:gd name="T61" fmla="*/ 2147483646 h 425"/>
              <a:gd name="T62" fmla="*/ 2147483646 w 608"/>
              <a:gd name="T63" fmla="*/ 2147483646 h 425"/>
              <a:gd name="T64" fmla="*/ 2147483646 w 608"/>
              <a:gd name="T65" fmla="*/ 2147483646 h 425"/>
              <a:gd name="T66" fmla="*/ 0 w 608"/>
              <a:gd name="T67" fmla="*/ 2147483646 h 425"/>
              <a:gd name="T68" fmla="*/ 0 w 608"/>
              <a:gd name="T69" fmla="*/ 2147483646 h 425"/>
              <a:gd name="T70" fmla="*/ 0 w 608"/>
              <a:gd name="T71" fmla="*/ 2147483646 h 425"/>
              <a:gd name="T72" fmla="*/ 2147483646 w 608"/>
              <a:gd name="T73" fmla="*/ 2147483646 h 425"/>
              <a:gd name="T74" fmla="*/ 2147483646 w 608"/>
              <a:gd name="T75" fmla="*/ 2147483646 h 425"/>
              <a:gd name="T76" fmla="*/ 2147483646 w 608"/>
              <a:gd name="T77" fmla="*/ 2147483646 h 425"/>
              <a:gd name="T78" fmla="*/ 2147483646 w 608"/>
              <a:gd name="T79" fmla="*/ 2147483646 h 425"/>
              <a:gd name="T80" fmla="*/ 2147483646 w 608"/>
              <a:gd name="T81" fmla="*/ 2147483646 h 425"/>
              <a:gd name="T82" fmla="*/ 2147483646 w 608"/>
              <a:gd name="T83" fmla="*/ 2147483646 h 425"/>
              <a:gd name="T84" fmla="*/ 2147483646 w 608"/>
              <a:gd name="T85" fmla="*/ 2147483646 h 425"/>
              <a:gd name="T86" fmla="*/ 2147483646 w 608"/>
              <a:gd name="T87" fmla="*/ 2147483646 h 425"/>
              <a:gd name="T88" fmla="*/ 2147483646 w 608"/>
              <a:gd name="T89" fmla="*/ 0 h 425"/>
              <a:gd name="T90" fmla="*/ 2147483646 w 608"/>
              <a:gd name="T91" fmla="*/ 2147483646 h 425"/>
              <a:gd name="T92" fmla="*/ 2147483646 w 608"/>
              <a:gd name="T93" fmla="*/ 2147483646 h 425"/>
              <a:gd name="T94" fmla="*/ 2147483646 w 608"/>
              <a:gd name="T95" fmla="*/ 2147483646 h 425"/>
              <a:gd name="T96" fmla="*/ 2147483646 w 608"/>
              <a:gd name="T97" fmla="*/ 2147483646 h 425"/>
              <a:gd name="T98" fmla="*/ 2147483646 w 608"/>
              <a:gd name="T99" fmla="*/ 2147483646 h 425"/>
              <a:gd name="T100" fmla="*/ 2147483646 w 608"/>
              <a:gd name="T101" fmla="*/ 2147483646 h 425"/>
              <a:gd name="T102" fmla="*/ 2147483646 w 608"/>
              <a:gd name="T103" fmla="*/ 2147483646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" name="Freeform 188"/>
          <p:cNvSpPr>
            <a:spLocks noChangeArrowheads="1"/>
          </p:cNvSpPr>
          <p:nvPr/>
        </p:nvSpPr>
        <p:spPr bwMode="auto">
          <a:xfrm>
            <a:off x="6393087" y="3919823"/>
            <a:ext cx="363537" cy="373063"/>
          </a:xfrm>
          <a:custGeom>
            <a:avLst/>
            <a:gdLst>
              <a:gd name="T0" fmla="*/ 250 w 604"/>
              <a:gd name="T1" fmla="*/ 251 h 619"/>
              <a:gd name="T2" fmla="*/ 250 w 604"/>
              <a:gd name="T3" fmla="*/ 251 h 619"/>
              <a:gd name="T4" fmla="*/ 279 w 604"/>
              <a:gd name="T5" fmla="*/ 221 h 619"/>
              <a:gd name="T6" fmla="*/ 250 w 604"/>
              <a:gd name="T7" fmla="*/ 192 h 619"/>
              <a:gd name="T8" fmla="*/ 220 w 604"/>
              <a:gd name="T9" fmla="*/ 221 h 619"/>
              <a:gd name="T10" fmla="*/ 250 w 604"/>
              <a:gd name="T11" fmla="*/ 251 h 619"/>
              <a:gd name="T12" fmla="*/ 132 w 604"/>
              <a:gd name="T13" fmla="*/ 251 h 619"/>
              <a:gd name="T14" fmla="*/ 132 w 604"/>
              <a:gd name="T15" fmla="*/ 251 h 619"/>
              <a:gd name="T16" fmla="*/ 162 w 604"/>
              <a:gd name="T17" fmla="*/ 221 h 619"/>
              <a:gd name="T18" fmla="*/ 132 w 604"/>
              <a:gd name="T19" fmla="*/ 192 h 619"/>
              <a:gd name="T20" fmla="*/ 103 w 604"/>
              <a:gd name="T21" fmla="*/ 221 h 619"/>
              <a:gd name="T22" fmla="*/ 132 w 604"/>
              <a:gd name="T23" fmla="*/ 251 h 619"/>
              <a:gd name="T24" fmla="*/ 367 w 604"/>
              <a:gd name="T25" fmla="*/ 251 h 619"/>
              <a:gd name="T26" fmla="*/ 367 w 604"/>
              <a:gd name="T27" fmla="*/ 251 h 619"/>
              <a:gd name="T28" fmla="*/ 397 w 604"/>
              <a:gd name="T29" fmla="*/ 221 h 619"/>
              <a:gd name="T30" fmla="*/ 367 w 604"/>
              <a:gd name="T31" fmla="*/ 192 h 619"/>
              <a:gd name="T32" fmla="*/ 338 w 604"/>
              <a:gd name="T33" fmla="*/ 221 h 619"/>
              <a:gd name="T34" fmla="*/ 367 w 604"/>
              <a:gd name="T35" fmla="*/ 251 h 619"/>
              <a:gd name="T36" fmla="*/ 530 w 604"/>
              <a:gd name="T37" fmla="*/ 177 h 619"/>
              <a:gd name="T38" fmla="*/ 530 w 604"/>
              <a:gd name="T39" fmla="*/ 177 h 619"/>
              <a:gd name="T40" fmla="*/ 530 w 604"/>
              <a:gd name="T41" fmla="*/ 192 h 619"/>
              <a:gd name="T42" fmla="*/ 530 w 604"/>
              <a:gd name="T43" fmla="*/ 221 h 619"/>
              <a:gd name="T44" fmla="*/ 574 w 604"/>
              <a:gd name="T45" fmla="*/ 339 h 619"/>
              <a:gd name="T46" fmla="*/ 471 w 604"/>
              <a:gd name="T47" fmla="*/ 501 h 619"/>
              <a:gd name="T48" fmla="*/ 471 w 604"/>
              <a:gd name="T49" fmla="*/ 560 h 619"/>
              <a:gd name="T50" fmla="*/ 397 w 604"/>
              <a:gd name="T51" fmla="*/ 516 h 619"/>
              <a:gd name="T52" fmla="*/ 353 w 604"/>
              <a:gd name="T53" fmla="*/ 530 h 619"/>
              <a:gd name="T54" fmla="*/ 235 w 604"/>
              <a:gd name="T55" fmla="*/ 486 h 619"/>
              <a:gd name="T56" fmla="*/ 206 w 604"/>
              <a:gd name="T57" fmla="*/ 486 h 619"/>
              <a:gd name="T58" fmla="*/ 176 w 604"/>
              <a:gd name="T59" fmla="*/ 486 h 619"/>
              <a:gd name="T60" fmla="*/ 353 w 604"/>
              <a:gd name="T61" fmla="*/ 560 h 619"/>
              <a:gd name="T62" fmla="*/ 397 w 604"/>
              <a:gd name="T63" fmla="*/ 560 h 619"/>
              <a:gd name="T64" fmla="*/ 515 w 604"/>
              <a:gd name="T65" fmla="*/ 618 h 619"/>
              <a:gd name="T66" fmla="*/ 515 w 604"/>
              <a:gd name="T67" fmla="*/ 516 h 619"/>
              <a:gd name="T68" fmla="*/ 603 w 604"/>
              <a:gd name="T69" fmla="*/ 339 h 619"/>
              <a:gd name="T70" fmla="*/ 530 w 604"/>
              <a:gd name="T71" fmla="*/ 177 h 619"/>
              <a:gd name="T72" fmla="*/ 191 w 604"/>
              <a:gd name="T73" fmla="*/ 442 h 619"/>
              <a:gd name="T74" fmla="*/ 191 w 604"/>
              <a:gd name="T75" fmla="*/ 442 h 619"/>
              <a:gd name="T76" fmla="*/ 250 w 604"/>
              <a:gd name="T77" fmla="*/ 442 h 619"/>
              <a:gd name="T78" fmla="*/ 485 w 604"/>
              <a:gd name="T79" fmla="*/ 221 h 619"/>
              <a:gd name="T80" fmla="*/ 250 w 604"/>
              <a:gd name="T81" fmla="*/ 0 h 619"/>
              <a:gd name="T82" fmla="*/ 0 w 604"/>
              <a:gd name="T83" fmla="*/ 221 h 619"/>
              <a:gd name="T84" fmla="*/ 73 w 604"/>
              <a:gd name="T85" fmla="*/ 398 h 619"/>
              <a:gd name="T86" fmla="*/ 73 w 604"/>
              <a:gd name="T87" fmla="*/ 501 h 619"/>
              <a:gd name="T88" fmla="*/ 191 w 604"/>
              <a:gd name="T89" fmla="*/ 442 h 619"/>
              <a:gd name="T90" fmla="*/ 44 w 604"/>
              <a:gd name="T91" fmla="*/ 221 h 619"/>
              <a:gd name="T92" fmla="*/ 44 w 604"/>
              <a:gd name="T93" fmla="*/ 221 h 619"/>
              <a:gd name="T94" fmla="*/ 250 w 604"/>
              <a:gd name="T95" fmla="*/ 30 h 619"/>
              <a:gd name="T96" fmla="*/ 456 w 604"/>
              <a:gd name="T97" fmla="*/ 221 h 619"/>
              <a:gd name="T98" fmla="*/ 250 w 604"/>
              <a:gd name="T99" fmla="*/ 413 h 619"/>
              <a:gd name="T100" fmla="*/ 191 w 604"/>
              <a:gd name="T101" fmla="*/ 398 h 619"/>
              <a:gd name="T102" fmla="*/ 117 w 604"/>
              <a:gd name="T103" fmla="*/ 442 h 619"/>
              <a:gd name="T104" fmla="*/ 117 w 604"/>
              <a:gd name="T105" fmla="*/ 383 h 619"/>
              <a:gd name="T106" fmla="*/ 44 w 604"/>
              <a:gd name="T107" fmla="*/ 22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Shape 2935"/>
          <p:cNvSpPr/>
          <p:nvPr/>
        </p:nvSpPr>
        <p:spPr>
          <a:xfrm>
            <a:off x="6444028" y="3271078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60471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Straight Connector 280"/>
          <p:cNvCxnSpPr>
            <a:stCxn id="247" idx="1"/>
          </p:cNvCxnSpPr>
          <p:nvPr/>
        </p:nvCxnSpPr>
        <p:spPr>
          <a:xfrm>
            <a:off x="4631191" y="2128774"/>
            <a:ext cx="0" cy="32517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/>
          <p:cNvGrpSpPr/>
          <p:nvPr/>
        </p:nvGrpSpPr>
        <p:grpSpPr>
          <a:xfrm>
            <a:off x="3694263" y="5997881"/>
            <a:ext cx="5612707" cy="317501"/>
            <a:chOff x="8526830" y="3555955"/>
            <a:chExt cx="7640040" cy="635001"/>
          </a:xfrm>
        </p:grpSpPr>
        <p:grpSp>
          <p:nvGrpSpPr>
            <p:cNvPr id="250" name="Group 249"/>
            <p:cNvGrpSpPr>
              <a:grpSpLocks/>
            </p:cNvGrpSpPr>
            <p:nvPr/>
          </p:nvGrpSpPr>
          <p:grpSpPr bwMode="auto">
            <a:xfrm>
              <a:off x="8526830" y="3555955"/>
              <a:ext cx="2235736" cy="635001"/>
              <a:chOff x="7120345" y="1996532"/>
              <a:chExt cx="1485168" cy="238569"/>
            </a:xfrm>
          </p:grpSpPr>
          <p:sp>
            <p:nvSpPr>
              <p:cNvPr id="260" name="Rectangle 259"/>
              <p:cNvSpPr/>
              <p:nvPr/>
            </p:nvSpPr>
            <p:spPr>
              <a:xfrm>
                <a:off x="7120345" y="2076140"/>
                <a:ext cx="241781" cy="7316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17">
                  <a:defRPr/>
                </a:pPr>
                <a:endParaRPr lang="en-US" dirty="0">
                  <a:solidFill>
                    <a:prstClr val="white"/>
                  </a:solidFill>
                  <a:latin typeface="Lato Light"/>
                </a:endParaRPr>
              </a:p>
            </p:txBody>
          </p:sp>
          <p:sp>
            <p:nvSpPr>
              <p:cNvPr id="261" name="Subtitle 2"/>
              <p:cNvSpPr txBox="1">
                <a:spLocks/>
              </p:cNvSpPr>
              <p:nvPr/>
            </p:nvSpPr>
            <p:spPr>
              <a:xfrm>
                <a:off x="7376927" y="1996532"/>
                <a:ext cx="1228586" cy="23856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200">
                  <a:buNone/>
                  <a:defRPr/>
                </a:pPr>
                <a:r>
                  <a:rPr lang="en-US" sz="1450" b="1" dirty="0">
                    <a:solidFill>
                      <a:srgbClr val="445469"/>
                    </a:solidFill>
                    <a:latin typeface="Lato Light"/>
                    <a:ea typeface="Franchise" pitchFamily="49" charset="0"/>
                    <a:cs typeface="Lato Light"/>
                  </a:rPr>
                  <a:t>Complete</a:t>
                </a:r>
              </a:p>
            </p:txBody>
          </p:sp>
        </p:grpSp>
        <p:grpSp>
          <p:nvGrpSpPr>
            <p:cNvPr id="251" name="Group 250"/>
            <p:cNvGrpSpPr>
              <a:grpSpLocks/>
            </p:cNvGrpSpPr>
            <p:nvPr/>
          </p:nvGrpSpPr>
          <p:grpSpPr bwMode="auto">
            <a:xfrm>
              <a:off x="10645662" y="3555955"/>
              <a:ext cx="2288260" cy="635001"/>
              <a:chOff x="7259904" y="1996532"/>
              <a:chExt cx="1520059" cy="238569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7259904" y="2076140"/>
                <a:ext cx="241781" cy="7316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17">
                  <a:defRPr/>
                </a:pPr>
                <a:endParaRPr lang="en-US" dirty="0">
                  <a:solidFill>
                    <a:prstClr val="white"/>
                  </a:solidFill>
                  <a:latin typeface="Lato Light"/>
                </a:endParaRPr>
              </a:p>
            </p:txBody>
          </p:sp>
          <p:sp>
            <p:nvSpPr>
              <p:cNvPr id="259" name="Subtitle 2"/>
              <p:cNvSpPr txBox="1">
                <a:spLocks/>
              </p:cNvSpPr>
              <p:nvPr/>
            </p:nvSpPr>
            <p:spPr>
              <a:xfrm>
                <a:off x="7551376" y="1996532"/>
                <a:ext cx="1228587" cy="23856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200">
                  <a:buNone/>
                  <a:defRPr/>
                </a:pPr>
                <a:r>
                  <a:rPr lang="en-US" sz="1450" b="1" dirty="0">
                    <a:solidFill>
                      <a:srgbClr val="445469"/>
                    </a:solidFill>
                    <a:latin typeface="Lato Light"/>
                    <a:ea typeface="Franchise" pitchFamily="49" charset="0"/>
                    <a:cs typeface="Lato Light"/>
                  </a:rPr>
                  <a:t>1 Month</a:t>
                </a:r>
              </a:p>
            </p:txBody>
          </p:sp>
        </p:grpSp>
        <p:grpSp>
          <p:nvGrpSpPr>
            <p:cNvPr id="252" name="Group 251"/>
            <p:cNvGrpSpPr>
              <a:grpSpLocks/>
            </p:cNvGrpSpPr>
            <p:nvPr/>
          </p:nvGrpSpPr>
          <p:grpSpPr bwMode="auto">
            <a:xfrm>
              <a:off x="12723061" y="3555955"/>
              <a:ext cx="3443809" cy="635001"/>
              <a:chOff x="7154730" y="1996532"/>
              <a:chExt cx="2287674" cy="238569"/>
            </a:xfrm>
          </p:grpSpPr>
          <p:sp>
            <p:nvSpPr>
              <p:cNvPr id="256" name="Rectangle 255"/>
              <p:cNvSpPr/>
              <p:nvPr/>
            </p:nvSpPr>
            <p:spPr>
              <a:xfrm>
                <a:off x="7154730" y="2076140"/>
                <a:ext cx="241781" cy="7316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17">
                  <a:defRPr/>
                </a:pPr>
                <a:endParaRPr lang="en-US" dirty="0">
                  <a:solidFill>
                    <a:prstClr val="white"/>
                  </a:solidFill>
                  <a:latin typeface="Lato Light"/>
                </a:endParaRPr>
              </a:p>
            </p:txBody>
          </p:sp>
          <p:sp>
            <p:nvSpPr>
              <p:cNvPr id="257" name="Subtitle 2"/>
              <p:cNvSpPr txBox="1">
                <a:spLocks/>
              </p:cNvSpPr>
              <p:nvPr/>
            </p:nvSpPr>
            <p:spPr>
              <a:xfrm>
                <a:off x="7428755" y="1996532"/>
                <a:ext cx="2013649" cy="23856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200">
                  <a:buNone/>
                  <a:defRPr/>
                </a:pPr>
                <a:r>
                  <a:rPr lang="en-US" sz="1450" b="1" dirty="0">
                    <a:solidFill>
                      <a:srgbClr val="445469"/>
                    </a:solidFill>
                    <a:latin typeface="Lato Light"/>
                    <a:ea typeface="Franchise" pitchFamily="49" charset="0"/>
                    <a:cs typeface="Lato Light"/>
                  </a:rPr>
                  <a:t>9 Months</a:t>
                </a:r>
              </a:p>
            </p:txBody>
          </p:sp>
        </p:grpSp>
      </p:grpSp>
      <p:cxnSp>
        <p:nvCxnSpPr>
          <p:cNvPr id="280" name="Straight Connector 279"/>
          <p:cNvCxnSpPr/>
          <p:nvPr/>
        </p:nvCxnSpPr>
        <p:spPr>
          <a:xfrm>
            <a:off x="7316320" y="2129440"/>
            <a:ext cx="0" cy="32751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174968" y="1941175"/>
            <a:ext cx="2939350" cy="3336016"/>
            <a:chOff x="7174968" y="1941175"/>
            <a:chExt cx="2939350" cy="3336016"/>
          </a:xfrm>
        </p:grpSpPr>
        <p:sp>
          <p:nvSpPr>
            <p:cNvPr id="243" name="TextBox 31"/>
            <p:cNvSpPr txBox="1">
              <a:spLocks noChangeArrowheads="1"/>
            </p:cNvSpPr>
            <p:nvPr/>
          </p:nvSpPr>
          <p:spPr bwMode="auto">
            <a:xfrm>
              <a:off x="7174968" y="1941175"/>
              <a:ext cx="2939350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defTabSz="914217" eaLnBrk="1" hangingPunct="1"/>
              <a:r>
                <a:rPr lang="en-US" sz="225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Phase III</a:t>
              </a:r>
              <a:endParaRPr lang="id-ID" sz="225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40" name="TextBox 30"/>
            <p:cNvSpPr txBox="1">
              <a:spLocks noChangeArrowheads="1"/>
            </p:cNvSpPr>
            <p:nvPr/>
          </p:nvSpPr>
          <p:spPr bwMode="auto">
            <a:xfrm>
              <a:off x="7469461" y="4261528"/>
              <a:ext cx="254243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defTabSz="914217"/>
              <a:r>
                <a:rPr lang="en-US" sz="1200" b="1" dirty="0">
                  <a:solidFill>
                    <a:srgbClr val="445469"/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Implementation Partner:</a:t>
              </a:r>
            </a:p>
            <a:p>
              <a:pPr marL="171450" indent="-171450" defTabSz="91421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445469"/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Selected implementation partner.</a:t>
              </a:r>
            </a:p>
            <a:p>
              <a:pPr marL="171450" indent="-171450" defTabSz="91421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445469"/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Gather feedback from departments and colleges</a:t>
              </a:r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7685922" y="2369299"/>
              <a:ext cx="1903030" cy="548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 defTabSz="914217"/>
              <a:endParaRPr lang="bg-BG" dirty="0">
                <a:solidFill>
                  <a:prstClr val="white"/>
                </a:solidFill>
                <a:latin typeface="Lato Light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151421" y="2664394"/>
              <a:ext cx="1041133" cy="1418620"/>
              <a:chOff x="5358447" y="5028179"/>
              <a:chExt cx="2617332" cy="3566306"/>
            </a:xfrm>
          </p:grpSpPr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5803470" y="5724633"/>
                <a:ext cx="1665562" cy="322198"/>
              </a:xfrm>
              <a:custGeom>
                <a:avLst/>
                <a:gdLst>
                  <a:gd name="T0" fmla="*/ 0 w 175"/>
                  <a:gd name="T1" fmla="*/ 0 h 34"/>
                  <a:gd name="T2" fmla="*/ 0 w 175"/>
                  <a:gd name="T3" fmla="*/ 32 h 34"/>
                  <a:gd name="T4" fmla="*/ 0 w 175"/>
                  <a:gd name="T5" fmla="*/ 34 h 34"/>
                  <a:gd name="T6" fmla="*/ 175 w 175"/>
                  <a:gd name="T7" fmla="*/ 34 h 34"/>
                  <a:gd name="T8" fmla="*/ 175 w 175"/>
                  <a:gd name="T9" fmla="*/ 32 h 34"/>
                  <a:gd name="T10" fmla="*/ 175 w 175"/>
                  <a:gd name="T11" fmla="*/ 0 h 34"/>
                  <a:gd name="T12" fmla="*/ 0 w 175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0" y="34"/>
                      <a:pt x="0" y="34"/>
                    </a:cubicBezTo>
                    <a:cubicBezTo>
                      <a:pt x="175" y="34"/>
                      <a:pt x="175" y="34"/>
                      <a:pt x="175" y="34"/>
                    </a:cubicBezTo>
                    <a:cubicBezTo>
                      <a:pt x="175" y="34"/>
                      <a:pt x="175" y="33"/>
                      <a:pt x="175" y="32"/>
                    </a:cubicBezTo>
                    <a:cubicBezTo>
                      <a:pt x="175" y="0"/>
                      <a:pt x="175" y="0"/>
                      <a:pt x="1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22" tIns="45711" rIns="91422" bIns="45711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>
                  <a:solidFill>
                    <a:srgbClr val="445469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76" name="Freeform 9"/>
              <p:cNvSpPr>
                <a:spLocks/>
              </p:cNvSpPr>
              <p:nvPr/>
            </p:nvSpPr>
            <p:spPr bwMode="auto">
              <a:xfrm>
                <a:off x="5823111" y="6103801"/>
                <a:ext cx="1636102" cy="322198"/>
              </a:xfrm>
              <a:custGeom>
                <a:avLst/>
                <a:gdLst>
                  <a:gd name="T0" fmla="*/ 0 w 172"/>
                  <a:gd name="T1" fmla="*/ 0 h 34"/>
                  <a:gd name="T2" fmla="*/ 8 w 172"/>
                  <a:gd name="T3" fmla="*/ 11 h 34"/>
                  <a:gd name="T4" fmla="*/ 45 w 172"/>
                  <a:gd name="T5" fmla="*/ 34 h 34"/>
                  <a:gd name="T6" fmla="*/ 127 w 172"/>
                  <a:gd name="T7" fmla="*/ 34 h 34"/>
                  <a:gd name="T8" fmla="*/ 163 w 172"/>
                  <a:gd name="T9" fmla="*/ 11 h 34"/>
                  <a:gd name="T10" fmla="*/ 172 w 172"/>
                  <a:gd name="T11" fmla="*/ 0 h 34"/>
                  <a:gd name="T12" fmla="*/ 0 w 172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cubicBezTo>
                      <a:pt x="2" y="4"/>
                      <a:pt x="5" y="9"/>
                      <a:pt x="8" y="11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63" y="11"/>
                      <a:pt x="163" y="11"/>
                      <a:pt x="163" y="11"/>
                    </a:cubicBezTo>
                    <a:cubicBezTo>
                      <a:pt x="166" y="9"/>
                      <a:pt x="170" y="4"/>
                      <a:pt x="17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22" tIns="45711" rIns="91422" bIns="45711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>
                  <a:solidFill>
                    <a:srgbClr val="445469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77" name="Freeform 17"/>
              <p:cNvSpPr>
                <a:spLocks noEditPoints="1"/>
              </p:cNvSpPr>
              <p:nvPr/>
            </p:nvSpPr>
            <p:spPr bwMode="auto">
              <a:xfrm>
                <a:off x="5358447" y="5028179"/>
                <a:ext cx="2617332" cy="3566306"/>
              </a:xfrm>
              <a:custGeom>
                <a:avLst/>
                <a:gdLst>
                  <a:gd name="T0" fmla="*/ 258 w 276"/>
                  <a:gd name="T1" fmla="*/ 103 h 377"/>
                  <a:gd name="T2" fmla="*/ 258 w 276"/>
                  <a:gd name="T3" fmla="*/ 29 h 377"/>
                  <a:gd name="T4" fmla="*/ 264 w 276"/>
                  <a:gd name="T5" fmla="*/ 27 h 377"/>
                  <a:gd name="T6" fmla="*/ 276 w 276"/>
                  <a:gd name="T7" fmla="*/ 12 h 377"/>
                  <a:gd name="T8" fmla="*/ 276 w 276"/>
                  <a:gd name="T9" fmla="*/ 0 h 377"/>
                  <a:gd name="T10" fmla="*/ 0 w 276"/>
                  <a:gd name="T11" fmla="*/ 0 h 377"/>
                  <a:gd name="T12" fmla="*/ 0 w 276"/>
                  <a:gd name="T13" fmla="*/ 12 h 377"/>
                  <a:gd name="T14" fmla="*/ 11 w 276"/>
                  <a:gd name="T15" fmla="*/ 27 h 377"/>
                  <a:gd name="T16" fmla="*/ 17 w 276"/>
                  <a:gd name="T17" fmla="*/ 29 h 377"/>
                  <a:gd name="T18" fmla="*/ 17 w 276"/>
                  <a:gd name="T19" fmla="*/ 103 h 377"/>
                  <a:gd name="T20" fmla="*/ 43 w 276"/>
                  <a:gd name="T21" fmla="*/ 149 h 377"/>
                  <a:gd name="T22" fmla="*/ 104 w 276"/>
                  <a:gd name="T23" fmla="*/ 188 h 377"/>
                  <a:gd name="T24" fmla="*/ 43 w 276"/>
                  <a:gd name="T25" fmla="*/ 228 h 377"/>
                  <a:gd name="T26" fmla="*/ 17 w 276"/>
                  <a:gd name="T27" fmla="*/ 274 h 377"/>
                  <a:gd name="T28" fmla="*/ 17 w 276"/>
                  <a:gd name="T29" fmla="*/ 348 h 377"/>
                  <a:gd name="T30" fmla="*/ 11 w 276"/>
                  <a:gd name="T31" fmla="*/ 350 h 377"/>
                  <a:gd name="T32" fmla="*/ 0 w 276"/>
                  <a:gd name="T33" fmla="*/ 366 h 377"/>
                  <a:gd name="T34" fmla="*/ 0 w 276"/>
                  <a:gd name="T35" fmla="*/ 377 h 377"/>
                  <a:gd name="T36" fmla="*/ 276 w 276"/>
                  <a:gd name="T37" fmla="*/ 377 h 377"/>
                  <a:gd name="T38" fmla="*/ 276 w 276"/>
                  <a:gd name="T39" fmla="*/ 366 h 377"/>
                  <a:gd name="T40" fmla="*/ 264 w 276"/>
                  <a:gd name="T41" fmla="*/ 350 h 377"/>
                  <a:gd name="T42" fmla="*/ 258 w 276"/>
                  <a:gd name="T43" fmla="*/ 348 h 377"/>
                  <a:gd name="T44" fmla="*/ 258 w 276"/>
                  <a:gd name="T45" fmla="*/ 274 h 377"/>
                  <a:gd name="T46" fmla="*/ 233 w 276"/>
                  <a:gd name="T47" fmla="*/ 228 h 377"/>
                  <a:gd name="T48" fmla="*/ 171 w 276"/>
                  <a:gd name="T49" fmla="*/ 188 h 377"/>
                  <a:gd name="T50" fmla="*/ 233 w 276"/>
                  <a:gd name="T51" fmla="*/ 149 h 377"/>
                  <a:gd name="T52" fmla="*/ 258 w 276"/>
                  <a:gd name="T53" fmla="*/ 103 h 377"/>
                  <a:gd name="T54" fmla="*/ 222 w 276"/>
                  <a:gd name="T55" fmla="*/ 132 h 377"/>
                  <a:gd name="T56" fmla="*/ 167 w 276"/>
                  <a:gd name="T57" fmla="*/ 167 h 377"/>
                  <a:gd name="T58" fmla="*/ 153 w 276"/>
                  <a:gd name="T59" fmla="*/ 188 h 377"/>
                  <a:gd name="T60" fmla="*/ 167 w 276"/>
                  <a:gd name="T61" fmla="*/ 210 h 377"/>
                  <a:gd name="T62" fmla="*/ 222 w 276"/>
                  <a:gd name="T63" fmla="*/ 245 h 377"/>
                  <a:gd name="T64" fmla="*/ 237 w 276"/>
                  <a:gd name="T65" fmla="*/ 274 h 377"/>
                  <a:gd name="T66" fmla="*/ 237 w 276"/>
                  <a:gd name="T67" fmla="*/ 349 h 377"/>
                  <a:gd name="T68" fmla="*/ 38 w 276"/>
                  <a:gd name="T69" fmla="*/ 349 h 377"/>
                  <a:gd name="T70" fmla="*/ 38 w 276"/>
                  <a:gd name="T71" fmla="*/ 274 h 377"/>
                  <a:gd name="T72" fmla="*/ 54 w 276"/>
                  <a:gd name="T73" fmla="*/ 245 h 377"/>
                  <a:gd name="T74" fmla="*/ 109 w 276"/>
                  <a:gd name="T75" fmla="*/ 210 h 377"/>
                  <a:gd name="T76" fmla="*/ 122 w 276"/>
                  <a:gd name="T77" fmla="*/ 188 h 377"/>
                  <a:gd name="T78" fmla="*/ 109 w 276"/>
                  <a:gd name="T79" fmla="*/ 167 h 377"/>
                  <a:gd name="T80" fmla="*/ 54 w 276"/>
                  <a:gd name="T81" fmla="*/ 132 h 377"/>
                  <a:gd name="T82" fmla="*/ 38 w 276"/>
                  <a:gd name="T83" fmla="*/ 103 h 377"/>
                  <a:gd name="T84" fmla="*/ 38 w 276"/>
                  <a:gd name="T85" fmla="*/ 28 h 377"/>
                  <a:gd name="T86" fmla="*/ 237 w 276"/>
                  <a:gd name="T87" fmla="*/ 28 h 377"/>
                  <a:gd name="T88" fmla="*/ 237 w 276"/>
                  <a:gd name="T89" fmla="*/ 103 h 377"/>
                  <a:gd name="T90" fmla="*/ 222 w 276"/>
                  <a:gd name="T91" fmla="*/ 13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6" h="377">
                    <a:moveTo>
                      <a:pt x="258" y="103"/>
                    </a:moveTo>
                    <a:cubicBezTo>
                      <a:pt x="258" y="29"/>
                      <a:pt x="258" y="29"/>
                      <a:pt x="258" y="29"/>
                    </a:cubicBezTo>
                    <a:cubicBezTo>
                      <a:pt x="264" y="27"/>
                      <a:pt x="264" y="27"/>
                      <a:pt x="264" y="27"/>
                    </a:cubicBezTo>
                    <a:cubicBezTo>
                      <a:pt x="271" y="25"/>
                      <a:pt x="276" y="19"/>
                      <a:pt x="276" y="12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5" y="25"/>
                      <a:pt x="11" y="27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7" y="120"/>
                      <a:pt x="28" y="140"/>
                      <a:pt x="43" y="149"/>
                    </a:cubicBezTo>
                    <a:cubicBezTo>
                      <a:pt x="104" y="188"/>
                      <a:pt x="104" y="188"/>
                      <a:pt x="104" y="188"/>
                    </a:cubicBezTo>
                    <a:cubicBezTo>
                      <a:pt x="43" y="228"/>
                      <a:pt x="43" y="228"/>
                      <a:pt x="43" y="228"/>
                    </a:cubicBezTo>
                    <a:cubicBezTo>
                      <a:pt x="28" y="237"/>
                      <a:pt x="17" y="257"/>
                      <a:pt x="17" y="274"/>
                    </a:cubicBezTo>
                    <a:cubicBezTo>
                      <a:pt x="17" y="348"/>
                      <a:pt x="17" y="348"/>
                      <a:pt x="17" y="348"/>
                    </a:cubicBezTo>
                    <a:cubicBezTo>
                      <a:pt x="11" y="350"/>
                      <a:pt x="11" y="350"/>
                      <a:pt x="11" y="350"/>
                    </a:cubicBezTo>
                    <a:cubicBezTo>
                      <a:pt x="5" y="352"/>
                      <a:pt x="0" y="358"/>
                      <a:pt x="0" y="366"/>
                    </a:cubicBezTo>
                    <a:cubicBezTo>
                      <a:pt x="0" y="377"/>
                      <a:pt x="0" y="377"/>
                      <a:pt x="0" y="377"/>
                    </a:cubicBezTo>
                    <a:cubicBezTo>
                      <a:pt x="276" y="377"/>
                      <a:pt x="276" y="377"/>
                      <a:pt x="276" y="377"/>
                    </a:cubicBezTo>
                    <a:cubicBezTo>
                      <a:pt x="276" y="366"/>
                      <a:pt x="276" y="366"/>
                      <a:pt x="276" y="366"/>
                    </a:cubicBezTo>
                    <a:cubicBezTo>
                      <a:pt x="276" y="358"/>
                      <a:pt x="271" y="352"/>
                      <a:pt x="264" y="350"/>
                    </a:cubicBezTo>
                    <a:cubicBezTo>
                      <a:pt x="258" y="348"/>
                      <a:pt x="258" y="348"/>
                      <a:pt x="258" y="348"/>
                    </a:cubicBezTo>
                    <a:cubicBezTo>
                      <a:pt x="258" y="274"/>
                      <a:pt x="258" y="274"/>
                      <a:pt x="258" y="274"/>
                    </a:cubicBezTo>
                    <a:cubicBezTo>
                      <a:pt x="258" y="257"/>
                      <a:pt x="247" y="237"/>
                      <a:pt x="233" y="228"/>
                    </a:cubicBezTo>
                    <a:cubicBezTo>
                      <a:pt x="171" y="188"/>
                      <a:pt x="171" y="188"/>
                      <a:pt x="171" y="188"/>
                    </a:cubicBezTo>
                    <a:cubicBezTo>
                      <a:pt x="233" y="149"/>
                      <a:pt x="233" y="149"/>
                      <a:pt x="233" y="149"/>
                    </a:cubicBezTo>
                    <a:cubicBezTo>
                      <a:pt x="247" y="140"/>
                      <a:pt x="258" y="120"/>
                      <a:pt x="258" y="103"/>
                    </a:cubicBezTo>
                    <a:close/>
                    <a:moveTo>
                      <a:pt x="222" y="132"/>
                    </a:move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58" y="172"/>
                      <a:pt x="153" y="180"/>
                      <a:pt x="153" y="188"/>
                    </a:cubicBezTo>
                    <a:cubicBezTo>
                      <a:pt x="153" y="197"/>
                      <a:pt x="158" y="205"/>
                      <a:pt x="167" y="210"/>
                    </a:cubicBezTo>
                    <a:cubicBezTo>
                      <a:pt x="222" y="245"/>
                      <a:pt x="222" y="245"/>
                      <a:pt x="222" y="245"/>
                    </a:cubicBezTo>
                    <a:cubicBezTo>
                      <a:pt x="230" y="251"/>
                      <a:pt x="237" y="264"/>
                      <a:pt x="237" y="274"/>
                    </a:cubicBezTo>
                    <a:cubicBezTo>
                      <a:pt x="237" y="349"/>
                      <a:pt x="237" y="349"/>
                      <a:pt x="237" y="349"/>
                    </a:cubicBezTo>
                    <a:cubicBezTo>
                      <a:pt x="38" y="349"/>
                      <a:pt x="38" y="349"/>
                      <a:pt x="38" y="349"/>
                    </a:cubicBezTo>
                    <a:cubicBezTo>
                      <a:pt x="38" y="274"/>
                      <a:pt x="38" y="274"/>
                      <a:pt x="38" y="274"/>
                    </a:cubicBezTo>
                    <a:cubicBezTo>
                      <a:pt x="38" y="264"/>
                      <a:pt x="46" y="251"/>
                      <a:pt x="54" y="245"/>
                    </a:cubicBezTo>
                    <a:cubicBezTo>
                      <a:pt x="109" y="210"/>
                      <a:pt x="109" y="210"/>
                      <a:pt x="109" y="210"/>
                    </a:cubicBezTo>
                    <a:cubicBezTo>
                      <a:pt x="117" y="205"/>
                      <a:pt x="122" y="197"/>
                      <a:pt x="122" y="188"/>
                    </a:cubicBezTo>
                    <a:cubicBezTo>
                      <a:pt x="122" y="180"/>
                      <a:pt x="117" y="172"/>
                      <a:pt x="109" y="167"/>
                    </a:cubicBezTo>
                    <a:cubicBezTo>
                      <a:pt x="54" y="132"/>
                      <a:pt x="54" y="132"/>
                      <a:pt x="54" y="132"/>
                    </a:cubicBezTo>
                    <a:cubicBezTo>
                      <a:pt x="46" y="126"/>
                      <a:pt x="38" y="113"/>
                      <a:pt x="38" y="103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237" y="28"/>
                      <a:pt x="237" y="28"/>
                      <a:pt x="237" y="28"/>
                    </a:cubicBezTo>
                    <a:cubicBezTo>
                      <a:pt x="237" y="103"/>
                      <a:pt x="237" y="103"/>
                      <a:pt x="237" y="103"/>
                    </a:cubicBezTo>
                    <a:cubicBezTo>
                      <a:pt x="237" y="113"/>
                      <a:pt x="230" y="126"/>
                      <a:pt x="222" y="1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22" tIns="45711" rIns="91422" bIns="45711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>
                  <a:solidFill>
                    <a:srgbClr val="445469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78" name="Freeform 18"/>
              <p:cNvSpPr>
                <a:spLocks/>
              </p:cNvSpPr>
              <p:nvPr/>
            </p:nvSpPr>
            <p:spPr bwMode="auto">
              <a:xfrm>
                <a:off x="6354122" y="6492908"/>
                <a:ext cx="616909" cy="367520"/>
              </a:xfrm>
              <a:custGeom>
                <a:avLst/>
                <a:gdLst>
                  <a:gd name="T0" fmla="*/ 0 w 65"/>
                  <a:gd name="T1" fmla="*/ 0 h 39"/>
                  <a:gd name="T2" fmla="*/ 10 w 65"/>
                  <a:gd name="T3" fmla="*/ 6 h 39"/>
                  <a:gd name="T4" fmla="*/ 29 w 65"/>
                  <a:gd name="T5" fmla="*/ 38 h 39"/>
                  <a:gd name="T6" fmla="*/ 29 w 65"/>
                  <a:gd name="T7" fmla="*/ 39 h 39"/>
                  <a:gd name="T8" fmla="*/ 36 w 65"/>
                  <a:gd name="T9" fmla="*/ 39 h 39"/>
                  <a:gd name="T10" fmla="*/ 36 w 65"/>
                  <a:gd name="T11" fmla="*/ 38 h 39"/>
                  <a:gd name="T12" fmla="*/ 55 w 65"/>
                  <a:gd name="T13" fmla="*/ 6 h 39"/>
                  <a:gd name="T14" fmla="*/ 65 w 65"/>
                  <a:gd name="T15" fmla="*/ 0 h 39"/>
                  <a:gd name="T16" fmla="*/ 0 w 65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9">
                    <a:moveTo>
                      <a:pt x="0" y="0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22" y="14"/>
                      <a:pt x="29" y="26"/>
                      <a:pt x="29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9"/>
                      <a:pt x="36" y="39"/>
                      <a:pt x="36" y="38"/>
                    </a:cubicBezTo>
                    <a:cubicBezTo>
                      <a:pt x="36" y="26"/>
                      <a:pt x="43" y="14"/>
                      <a:pt x="55" y="6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22" tIns="45711" rIns="91422" bIns="45711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>
                  <a:solidFill>
                    <a:srgbClr val="445469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80" name="Rectangle 23"/>
              <p:cNvSpPr>
                <a:spLocks noChangeArrowheads="1"/>
              </p:cNvSpPr>
              <p:nvPr/>
            </p:nvSpPr>
            <p:spPr bwMode="auto">
              <a:xfrm>
                <a:off x="5832471" y="7997833"/>
                <a:ext cx="1660214" cy="2177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22" tIns="45711" rIns="91422" bIns="45711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>
                  <a:solidFill>
                    <a:srgbClr val="445469"/>
                  </a:solidFill>
                  <a:latin typeface="Lato Light"/>
                  <a:cs typeface="Lato Light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843184" y="1932567"/>
            <a:ext cx="2939350" cy="3309394"/>
            <a:chOff x="4634009" y="1932567"/>
            <a:chExt cx="2939350" cy="3309394"/>
          </a:xfrm>
        </p:grpSpPr>
        <p:sp>
          <p:nvSpPr>
            <p:cNvPr id="245" name="TextBox 31"/>
            <p:cNvSpPr txBox="1">
              <a:spLocks noChangeArrowheads="1"/>
            </p:cNvSpPr>
            <p:nvPr/>
          </p:nvSpPr>
          <p:spPr bwMode="auto">
            <a:xfrm>
              <a:off x="4634009" y="1932567"/>
              <a:ext cx="2939350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defTabSz="914217" eaLnBrk="1" hangingPunct="1"/>
              <a:r>
                <a:rPr lang="en-US" sz="225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Phase I</a:t>
              </a:r>
              <a:endParaRPr lang="id-ID" sz="225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081870" y="2360691"/>
              <a:ext cx="2340147" cy="2881270"/>
              <a:chOff x="5081870" y="2360691"/>
              <a:chExt cx="2340147" cy="2881270"/>
            </a:xfrm>
          </p:grpSpPr>
          <p:sp>
            <p:nvSpPr>
              <p:cNvPr id="241" name="TextBox 30"/>
              <p:cNvSpPr txBox="1">
                <a:spLocks noChangeArrowheads="1"/>
              </p:cNvSpPr>
              <p:nvPr/>
            </p:nvSpPr>
            <p:spPr bwMode="auto">
              <a:xfrm>
                <a:off x="5081870" y="4226298"/>
                <a:ext cx="2340147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9pPr>
              </a:lstStyle>
              <a:p>
                <a:pPr defTabSz="914217"/>
                <a:r>
                  <a:rPr lang="en-US" sz="1200" b="1" dirty="0">
                    <a:solidFill>
                      <a:srgbClr val="445469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Redesign using the current tool: </a:t>
                </a:r>
              </a:p>
              <a:p>
                <a:pPr marL="171450" indent="-171450" defTabSz="914217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445469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The main UTA webpage</a:t>
                </a:r>
              </a:p>
              <a:p>
                <a:pPr marL="171450" indent="-171450" defTabSz="914217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445469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A few other key pages</a:t>
                </a:r>
              </a:p>
              <a:p>
                <a:pPr defTabSz="914217"/>
                <a:endParaRPr lang="en-US" sz="1200" dirty="0">
                  <a:solidFill>
                    <a:srgbClr val="445469"/>
                  </a:solidFill>
                  <a:latin typeface="Lato Light"/>
                  <a:ea typeface="Open Sans Light" panose="020B0306030504020204" pitchFamily="34" charset="0"/>
                  <a:cs typeface="Lato Light"/>
                </a:endParaRPr>
              </a:p>
            </p:txBody>
          </p:sp>
          <p:sp>
            <p:nvSpPr>
              <p:cNvPr id="246" name="Rounded Rectangle 245"/>
              <p:cNvSpPr/>
              <p:nvPr/>
            </p:nvSpPr>
            <p:spPr>
              <a:xfrm>
                <a:off x="5133823" y="2360691"/>
                <a:ext cx="1903030" cy="5486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 defTabSz="914217"/>
                <a:endParaRPr lang="bg-BG" dirty="0">
                  <a:solidFill>
                    <a:prstClr val="white"/>
                  </a:solidFill>
                  <a:latin typeface="Lato Light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577299" y="2624932"/>
                <a:ext cx="1041133" cy="1418620"/>
                <a:chOff x="5358447" y="5028179"/>
                <a:chExt cx="2617332" cy="3566306"/>
              </a:xfrm>
              <a:solidFill>
                <a:schemeClr val="accent2"/>
              </a:solidFill>
            </p:grpSpPr>
            <p:sp>
              <p:nvSpPr>
                <p:cNvPr id="87" name="Freeform 17"/>
                <p:cNvSpPr>
                  <a:spLocks noEditPoints="1"/>
                </p:cNvSpPr>
                <p:nvPr/>
              </p:nvSpPr>
              <p:spPr bwMode="auto">
                <a:xfrm>
                  <a:off x="5358447" y="5028179"/>
                  <a:ext cx="2617332" cy="3566306"/>
                </a:xfrm>
                <a:custGeom>
                  <a:avLst/>
                  <a:gdLst>
                    <a:gd name="T0" fmla="*/ 258 w 276"/>
                    <a:gd name="T1" fmla="*/ 103 h 377"/>
                    <a:gd name="T2" fmla="*/ 258 w 276"/>
                    <a:gd name="T3" fmla="*/ 29 h 377"/>
                    <a:gd name="T4" fmla="*/ 264 w 276"/>
                    <a:gd name="T5" fmla="*/ 27 h 377"/>
                    <a:gd name="T6" fmla="*/ 276 w 276"/>
                    <a:gd name="T7" fmla="*/ 12 h 377"/>
                    <a:gd name="T8" fmla="*/ 276 w 276"/>
                    <a:gd name="T9" fmla="*/ 0 h 377"/>
                    <a:gd name="T10" fmla="*/ 0 w 276"/>
                    <a:gd name="T11" fmla="*/ 0 h 377"/>
                    <a:gd name="T12" fmla="*/ 0 w 276"/>
                    <a:gd name="T13" fmla="*/ 12 h 377"/>
                    <a:gd name="T14" fmla="*/ 11 w 276"/>
                    <a:gd name="T15" fmla="*/ 27 h 377"/>
                    <a:gd name="T16" fmla="*/ 17 w 276"/>
                    <a:gd name="T17" fmla="*/ 29 h 377"/>
                    <a:gd name="T18" fmla="*/ 17 w 276"/>
                    <a:gd name="T19" fmla="*/ 103 h 377"/>
                    <a:gd name="T20" fmla="*/ 43 w 276"/>
                    <a:gd name="T21" fmla="*/ 149 h 377"/>
                    <a:gd name="T22" fmla="*/ 104 w 276"/>
                    <a:gd name="T23" fmla="*/ 188 h 377"/>
                    <a:gd name="T24" fmla="*/ 43 w 276"/>
                    <a:gd name="T25" fmla="*/ 228 h 377"/>
                    <a:gd name="T26" fmla="*/ 17 w 276"/>
                    <a:gd name="T27" fmla="*/ 274 h 377"/>
                    <a:gd name="T28" fmla="*/ 17 w 276"/>
                    <a:gd name="T29" fmla="*/ 348 h 377"/>
                    <a:gd name="T30" fmla="*/ 11 w 276"/>
                    <a:gd name="T31" fmla="*/ 350 h 377"/>
                    <a:gd name="T32" fmla="*/ 0 w 276"/>
                    <a:gd name="T33" fmla="*/ 366 h 377"/>
                    <a:gd name="T34" fmla="*/ 0 w 276"/>
                    <a:gd name="T35" fmla="*/ 377 h 377"/>
                    <a:gd name="T36" fmla="*/ 276 w 276"/>
                    <a:gd name="T37" fmla="*/ 377 h 377"/>
                    <a:gd name="T38" fmla="*/ 276 w 276"/>
                    <a:gd name="T39" fmla="*/ 366 h 377"/>
                    <a:gd name="T40" fmla="*/ 264 w 276"/>
                    <a:gd name="T41" fmla="*/ 350 h 377"/>
                    <a:gd name="T42" fmla="*/ 258 w 276"/>
                    <a:gd name="T43" fmla="*/ 348 h 377"/>
                    <a:gd name="T44" fmla="*/ 258 w 276"/>
                    <a:gd name="T45" fmla="*/ 274 h 377"/>
                    <a:gd name="T46" fmla="*/ 233 w 276"/>
                    <a:gd name="T47" fmla="*/ 228 h 377"/>
                    <a:gd name="T48" fmla="*/ 171 w 276"/>
                    <a:gd name="T49" fmla="*/ 188 h 377"/>
                    <a:gd name="T50" fmla="*/ 233 w 276"/>
                    <a:gd name="T51" fmla="*/ 149 h 377"/>
                    <a:gd name="T52" fmla="*/ 258 w 276"/>
                    <a:gd name="T53" fmla="*/ 103 h 377"/>
                    <a:gd name="T54" fmla="*/ 222 w 276"/>
                    <a:gd name="T55" fmla="*/ 132 h 377"/>
                    <a:gd name="T56" fmla="*/ 167 w 276"/>
                    <a:gd name="T57" fmla="*/ 167 h 377"/>
                    <a:gd name="T58" fmla="*/ 153 w 276"/>
                    <a:gd name="T59" fmla="*/ 188 h 377"/>
                    <a:gd name="T60" fmla="*/ 167 w 276"/>
                    <a:gd name="T61" fmla="*/ 210 h 377"/>
                    <a:gd name="T62" fmla="*/ 222 w 276"/>
                    <a:gd name="T63" fmla="*/ 245 h 377"/>
                    <a:gd name="T64" fmla="*/ 237 w 276"/>
                    <a:gd name="T65" fmla="*/ 274 h 377"/>
                    <a:gd name="T66" fmla="*/ 237 w 276"/>
                    <a:gd name="T67" fmla="*/ 349 h 377"/>
                    <a:gd name="T68" fmla="*/ 38 w 276"/>
                    <a:gd name="T69" fmla="*/ 349 h 377"/>
                    <a:gd name="T70" fmla="*/ 38 w 276"/>
                    <a:gd name="T71" fmla="*/ 274 h 377"/>
                    <a:gd name="T72" fmla="*/ 54 w 276"/>
                    <a:gd name="T73" fmla="*/ 245 h 377"/>
                    <a:gd name="T74" fmla="*/ 109 w 276"/>
                    <a:gd name="T75" fmla="*/ 210 h 377"/>
                    <a:gd name="T76" fmla="*/ 122 w 276"/>
                    <a:gd name="T77" fmla="*/ 188 h 377"/>
                    <a:gd name="T78" fmla="*/ 109 w 276"/>
                    <a:gd name="T79" fmla="*/ 167 h 377"/>
                    <a:gd name="T80" fmla="*/ 54 w 276"/>
                    <a:gd name="T81" fmla="*/ 132 h 377"/>
                    <a:gd name="T82" fmla="*/ 38 w 276"/>
                    <a:gd name="T83" fmla="*/ 103 h 377"/>
                    <a:gd name="T84" fmla="*/ 38 w 276"/>
                    <a:gd name="T85" fmla="*/ 28 h 377"/>
                    <a:gd name="T86" fmla="*/ 237 w 276"/>
                    <a:gd name="T87" fmla="*/ 28 h 377"/>
                    <a:gd name="T88" fmla="*/ 237 w 276"/>
                    <a:gd name="T89" fmla="*/ 103 h 377"/>
                    <a:gd name="T90" fmla="*/ 222 w 276"/>
                    <a:gd name="T91" fmla="*/ 132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76" h="377">
                      <a:moveTo>
                        <a:pt x="258" y="103"/>
                      </a:moveTo>
                      <a:cubicBezTo>
                        <a:pt x="258" y="29"/>
                        <a:pt x="258" y="29"/>
                        <a:pt x="258" y="29"/>
                      </a:cubicBezTo>
                      <a:cubicBezTo>
                        <a:pt x="264" y="27"/>
                        <a:pt x="264" y="27"/>
                        <a:pt x="264" y="27"/>
                      </a:cubicBezTo>
                      <a:cubicBezTo>
                        <a:pt x="271" y="25"/>
                        <a:pt x="276" y="19"/>
                        <a:pt x="276" y="12"/>
                      </a:cubicBezTo>
                      <a:cubicBezTo>
                        <a:pt x="276" y="0"/>
                        <a:pt x="276" y="0"/>
                        <a:pt x="27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9"/>
                        <a:pt x="5" y="25"/>
                        <a:pt x="11" y="27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103"/>
                        <a:pt x="17" y="103"/>
                        <a:pt x="17" y="103"/>
                      </a:cubicBezTo>
                      <a:cubicBezTo>
                        <a:pt x="17" y="120"/>
                        <a:pt x="28" y="140"/>
                        <a:pt x="43" y="149"/>
                      </a:cubicBezTo>
                      <a:cubicBezTo>
                        <a:pt x="104" y="188"/>
                        <a:pt x="104" y="188"/>
                        <a:pt x="104" y="188"/>
                      </a:cubicBezTo>
                      <a:cubicBezTo>
                        <a:pt x="43" y="228"/>
                        <a:pt x="43" y="228"/>
                        <a:pt x="43" y="228"/>
                      </a:cubicBezTo>
                      <a:cubicBezTo>
                        <a:pt x="28" y="237"/>
                        <a:pt x="17" y="257"/>
                        <a:pt x="17" y="274"/>
                      </a:cubicBezTo>
                      <a:cubicBezTo>
                        <a:pt x="17" y="348"/>
                        <a:pt x="17" y="348"/>
                        <a:pt x="17" y="348"/>
                      </a:cubicBezTo>
                      <a:cubicBezTo>
                        <a:pt x="11" y="350"/>
                        <a:pt x="11" y="350"/>
                        <a:pt x="11" y="350"/>
                      </a:cubicBezTo>
                      <a:cubicBezTo>
                        <a:pt x="5" y="352"/>
                        <a:pt x="0" y="358"/>
                        <a:pt x="0" y="366"/>
                      </a:cubicBezTo>
                      <a:cubicBezTo>
                        <a:pt x="0" y="377"/>
                        <a:pt x="0" y="377"/>
                        <a:pt x="0" y="377"/>
                      </a:cubicBezTo>
                      <a:cubicBezTo>
                        <a:pt x="276" y="377"/>
                        <a:pt x="276" y="377"/>
                        <a:pt x="276" y="377"/>
                      </a:cubicBezTo>
                      <a:cubicBezTo>
                        <a:pt x="276" y="366"/>
                        <a:pt x="276" y="366"/>
                        <a:pt x="276" y="366"/>
                      </a:cubicBezTo>
                      <a:cubicBezTo>
                        <a:pt x="276" y="358"/>
                        <a:pt x="271" y="352"/>
                        <a:pt x="264" y="350"/>
                      </a:cubicBezTo>
                      <a:cubicBezTo>
                        <a:pt x="258" y="348"/>
                        <a:pt x="258" y="348"/>
                        <a:pt x="258" y="348"/>
                      </a:cubicBezTo>
                      <a:cubicBezTo>
                        <a:pt x="258" y="274"/>
                        <a:pt x="258" y="274"/>
                        <a:pt x="258" y="274"/>
                      </a:cubicBezTo>
                      <a:cubicBezTo>
                        <a:pt x="258" y="257"/>
                        <a:pt x="247" y="237"/>
                        <a:pt x="233" y="228"/>
                      </a:cubicBezTo>
                      <a:cubicBezTo>
                        <a:pt x="171" y="188"/>
                        <a:pt x="171" y="188"/>
                        <a:pt x="171" y="188"/>
                      </a:cubicBezTo>
                      <a:cubicBezTo>
                        <a:pt x="233" y="149"/>
                        <a:pt x="233" y="149"/>
                        <a:pt x="233" y="149"/>
                      </a:cubicBezTo>
                      <a:cubicBezTo>
                        <a:pt x="247" y="140"/>
                        <a:pt x="258" y="120"/>
                        <a:pt x="258" y="103"/>
                      </a:cubicBezTo>
                      <a:close/>
                      <a:moveTo>
                        <a:pt x="222" y="132"/>
                      </a:moveTo>
                      <a:cubicBezTo>
                        <a:pt x="167" y="167"/>
                        <a:pt x="167" y="167"/>
                        <a:pt x="167" y="167"/>
                      </a:cubicBezTo>
                      <a:cubicBezTo>
                        <a:pt x="158" y="172"/>
                        <a:pt x="153" y="180"/>
                        <a:pt x="153" y="188"/>
                      </a:cubicBezTo>
                      <a:cubicBezTo>
                        <a:pt x="153" y="197"/>
                        <a:pt x="158" y="205"/>
                        <a:pt x="167" y="210"/>
                      </a:cubicBezTo>
                      <a:cubicBezTo>
                        <a:pt x="222" y="245"/>
                        <a:pt x="222" y="245"/>
                        <a:pt x="222" y="245"/>
                      </a:cubicBezTo>
                      <a:cubicBezTo>
                        <a:pt x="230" y="251"/>
                        <a:pt x="237" y="264"/>
                        <a:pt x="237" y="274"/>
                      </a:cubicBezTo>
                      <a:cubicBezTo>
                        <a:pt x="237" y="349"/>
                        <a:pt x="237" y="349"/>
                        <a:pt x="237" y="349"/>
                      </a:cubicBezTo>
                      <a:cubicBezTo>
                        <a:pt x="38" y="349"/>
                        <a:pt x="38" y="349"/>
                        <a:pt x="38" y="349"/>
                      </a:cubicBezTo>
                      <a:cubicBezTo>
                        <a:pt x="38" y="274"/>
                        <a:pt x="38" y="274"/>
                        <a:pt x="38" y="274"/>
                      </a:cubicBezTo>
                      <a:cubicBezTo>
                        <a:pt x="38" y="264"/>
                        <a:pt x="46" y="251"/>
                        <a:pt x="54" y="245"/>
                      </a:cubicBezTo>
                      <a:cubicBezTo>
                        <a:pt x="109" y="210"/>
                        <a:pt x="109" y="210"/>
                        <a:pt x="109" y="210"/>
                      </a:cubicBezTo>
                      <a:cubicBezTo>
                        <a:pt x="117" y="205"/>
                        <a:pt x="122" y="197"/>
                        <a:pt x="122" y="188"/>
                      </a:cubicBezTo>
                      <a:cubicBezTo>
                        <a:pt x="122" y="180"/>
                        <a:pt x="117" y="172"/>
                        <a:pt x="109" y="167"/>
                      </a:cubicBezTo>
                      <a:cubicBezTo>
                        <a:pt x="54" y="132"/>
                        <a:pt x="54" y="132"/>
                        <a:pt x="54" y="132"/>
                      </a:cubicBezTo>
                      <a:cubicBezTo>
                        <a:pt x="46" y="126"/>
                        <a:pt x="38" y="113"/>
                        <a:pt x="38" y="103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cubicBezTo>
                        <a:pt x="237" y="28"/>
                        <a:pt x="237" y="28"/>
                        <a:pt x="237" y="28"/>
                      </a:cubicBezTo>
                      <a:cubicBezTo>
                        <a:pt x="237" y="103"/>
                        <a:pt x="237" y="103"/>
                        <a:pt x="237" y="103"/>
                      </a:cubicBezTo>
                      <a:cubicBezTo>
                        <a:pt x="237" y="113"/>
                        <a:pt x="230" y="126"/>
                        <a:pt x="222" y="1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22" tIns="45711" rIns="91422" bIns="457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>
                    <a:solidFill>
                      <a:srgbClr val="445469"/>
                    </a:solidFill>
                    <a:latin typeface="Lato Light"/>
                    <a:cs typeface="Lato Light"/>
                  </a:endParaRPr>
                </a:p>
              </p:txBody>
            </p:sp>
            <p:sp>
              <p:nvSpPr>
                <p:cNvPr id="88" name="Freeform 18"/>
                <p:cNvSpPr>
                  <a:spLocks/>
                </p:cNvSpPr>
                <p:nvPr/>
              </p:nvSpPr>
              <p:spPr bwMode="auto">
                <a:xfrm>
                  <a:off x="6354122" y="6492908"/>
                  <a:ext cx="616909" cy="367520"/>
                </a:xfrm>
                <a:custGeom>
                  <a:avLst/>
                  <a:gdLst>
                    <a:gd name="T0" fmla="*/ 0 w 65"/>
                    <a:gd name="T1" fmla="*/ 0 h 39"/>
                    <a:gd name="T2" fmla="*/ 10 w 65"/>
                    <a:gd name="T3" fmla="*/ 6 h 39"/>
                    <a:gd name="T4" fmla="*/ 29 w 65"/>
                    <a:gd name="T5" fmla="*/ 38 h 39"/>
                    <a:gd name="T6" fmla="*/ 29 w 65"/>
                    <a:gd name="T7" fmla="*/ 39 h 39"/>
                    <a:gd name="T8" fmla="*/ 36 w 65"/>
                    <a:gd name="T9" fmla="*/ 39 h 39"/>
                    <a:gd name="T10" fmla="*/ 36 w 65"/>
                    <a:gd name="T11" fmla="*/ 38 h 39"/>
                    <a:gd name="T12" fmla="*/ 55 w 65"/>
                    <a:gd name="T13" fmla="*/ 6 h 39"/>
                    <a:gd name="T14" fmla="*/ 65 w 65"/>
                    <a:gd name="T15" fmla="*/ 0 h 39"/>
                    <a:gd name="T16" fmla="*/ 0 w 65"/>
                    <a:gd name="T1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39">
                      <a:moveTo>
                        <a:pt x="0" y="0"/>
                      </a:move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2" y="14"/>
                        <a:pt x="29" y="26"/>
                        <a:pt x="29" y="38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6" y="39"/>
                        <a:pt x="36" y="39"/>
                        <a:pt x="36" y="38"/>
                      </a:cubicBezTo>
                      <a:cubicBezTo>
                        <a:pt x="36" y="26"/>
                        <a:pt x="43" y="14"/>
                        <a:pt x="55" y="6"/>
                      </a:cubicBezTo>
                      <a:cubicBezTo>
                        <a:pt x="65" y="0"/>
                        <a:pt x="65" y="0"/>
                        <a:pt x="6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22" tIns="45711" rIns="91422" bIns="457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>
                    <a:solidFill>
                      <a:srgbClr val="445469"/>
                    </a:solidFill>
                    <a:latin typeface="Lato Light"/>
                    <a:cs typeface="Lato Light"/>
                  </a:endParaRPr>
                </a:p>
              </p:txBody>
            </p:sp>
            <p:sp>
              <p:nvSpPr>
                <p:cNvPr id="89" name="Rectangle 22"/>
                <p:cNvSpPr>
                  <a:spLocks noChangeArrowheads="1"/>
                </p:cNvSpPr>
                <p:nvPr/>
              </p:nvSpPr>
              <p:spPr bwMode="auto">
                <a:xfrm>
                  <a:off x="5832471" y="7621239"/>
                  <a:ext cx="1660214" cy="33122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22" tIns="45711" rIns="91422" bIns="457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>
                    <a:solidFill>
                      <a:srgbClr val="445469"/>
                    </a:solidFill>
                    <a:latin typeface="Lato Light"/>
                    <a:cs typeface="Lato Light"/>
                  </a:endParaRPr>
                </a:p>
              </p:txBody>
            </p:sp>
            <p:sp>
              <p:nvSpPr>
                <p:cNvPr id="90" name="Rectangle 23"/>
                <p:cNvSpPr>
                  <a:spLocks noChangeArrowheads="1"/>
                </p:cNvSpPr>
                <p:nvPr/>
              </p:nvSpPr>
              <p:spPr bwMode="auto">
                <a:xfrm>
                  <a:off x="5832471" y="7997833"/>
                  <a:ext cx="1660214" cy="21779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22" tIns="45711" rIns="91422" bIns="457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>
                    <a:solidFill>
                      <a:srgbClr val="445469"/>
                    </a:solidFill>
                    <a:latin typeface="Lato Light"/>
                    <a:cs typeface="Lato Light"/>
                  </a:endParaRPr>
                </a:p>
              </p:txBody>
            </p:sp>
            <p:sp>
              <p:nvSpPr>
                <p:cNvPr id="91" name="Freeform 24"/>
                <p:cNvSpPr>
                  <a:spLocks/>
                </p:cNvSpPr>
                <p:nvPr/>
              </p:nvSpPr>
              <p:spPr bwMode="auto">
                <a:xfrm>
                  <a:off x="5841543" y="7242375"/>
                  <a:ext cx="1642070" cy="331222"/>
                </a:xfrm>
                <a:custGeom>
                  <a:avLst/>
                  <a:gdLst>
                    <a:gd name="T0" fmla="*/ 9 w 173"/>
                    <a:gd name="T1" fmla="*/ 22 h 35"/>
                    <a:gd name="T2" fmla="*/ 0 w 173"/>
                    <a:gd name="T3" fmla="*/ 35 h 35"/>
                    <a:gd name="T4" fmla="*/ 173 w 173"/>
                    <a:gd name="T5" fmla="*/ 35 h 35"/>
                    <a:gd name="T6" fmla="*/ 164 w 173"/>
                    <a:gd name="T7" fmla="*/ 22 h 35"/>
                    <a:gd name="T8" fmla="*/ 131 w 173"/>
                    <a:gd name="T9" fmla="*/ 0 h 35"/>
                    <a:gd name="T10" fmla="*/ 43 w 173"/>
                    <a:gd name="T11" fmla="*/ 0 h 35"/>
                    <a:gd name="T12" fmla="*/ 9 w 173"/>
                    <a:gd name="T13" fmla="*/ 2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3" h="35">
                      <a:moveTo>
                        <a:pt x="9" y="22"/>
                      </a:moveTo>
                      <a:cubicBezTo>
                        <a:pt x="6" y="24"/>
                        <a:pt x="2" y="30"/>
                        <a:pt x="0" y="35"/>
                      </a:cubicBezTo>
                      <a:cubicBezTo>
                        <a:pt x="173" y="35"/>
                        <a:pt x="173" y="35"/>
                        <a:pt x="173" y="35"/>
                      </a:cubicBezTo>
                      <a:cubicBezTo>
                        <a:pt x="171" y="30"/>
                        <a:pt x="168" y="24"/>
                        <a:pt x="164" y="22"/>
                      </a:cubicBezTo>
                      <a:cubicBezTo>
                        <a:pt x="131" y="0"/>
                        <a:pt x="131" y="0"/>
                        <a:pt x="131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lnTo>
                        <a:pt x="9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22" tIns="45711" rIns="91422" bIns="457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>
                    <a:solidFill>
                      <a:srgbClr val="445469"/>
                    </a:solidFill>
                    <a:latin typeface="Lato Light"/>
                    <a:cs typeface="Lato Light"/>
                  </a:endParaRPr>
                </a:p>
              </p:txBody>
            </p:sp>
          </p:grpSp>
        </p:grpSp>
      </p:grpSp>
      <p:grpSp>
        <p:nvGrpSpPr>
          <p:cNvPr id="7" name="Group 6"/>
          <p:cNvGrpSpPr/>
          <p:nvPr/>
        </p:nvGrpSpPr>
        <p:grpSpPr>
          <a:xfrm>
            <a:off x="4631191" y="1932567"/>
            <a:ext cx="2939350" cy="3494154"/>
            <a:chOff x="7422016" y="1932567"/>
            <a:chExt cx="2939350" cy="3494154"/>
          </a:xfrm>
        </p:grpSpPr>
        <p:sp>
          <p:nvSpPr>
            <p:cNvPr id="247" name="TextBox 31"/>
            <p:cNvSpPr txBox="1">
              <a:spLocks noChangeArrowheads="1"/>
            </p:cNvSpPr>
            <p:nvPr/>
          </p:nvSpPr>
          <p:spPr bwMode="auto">
            <a:xfrm>
              <a:off x="7422016" y="1932567"/>
              <a:ext cx="2939350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defTabSz="914217" eaLnBrk="1" hangingPunct="1"/>
              <a:r>
                <a:rPr lang="en-US" sz="225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Phase II</a:t>
              </a:r>
              <a:endParaRPr lang="id-ID" sz="225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861438" y="2360691"/>
              <a:ext cx="2389179" cy="3066030"/>
              <a:chOff x="7861438" y="2360691"/>
              <a:chExt cx="2389179" cy="3066030"/>
            </a:xfrm>
          </p:grpSpPr>
          <p:sp>
            <p:nvSpPr>
              <p:cNvPr id="242" name="TextBox 30"/>
              <p:cNvSpPr txBox="1">
                <a:spLocks noChangeArrowheads="1"/>
              </p:cNvSpPr>
              <p:nvPr/>
            </p:nvSpPr>
            <p:spPr bwMode="auto">
              <a:xfrm>
                <a:off x="7861438" y="4226392"/>
                <a:ext cx="2389179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9pPr>
              </a:lstStyle>
              <a:p>
                <a:pPr defTabSz="914217"/>
                <a:r>
                  <a:rPr lang="en-US" sz="1200" b="1" dirty="0">
                    <a:solidFill>
                      <a:srgbClr val="445469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Vendor Selection:</a:t>
                </a:r>
              </a:p>
              <a:p>
                <a:pPr marL="171450" indent="-171450" defTabSz="914217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445469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Product, hosting, and implementation partners selected.</a:t>
                </a:r>
              </a:p>
              <a:p>
                <a:pPr marL="171450" indent="-171450" defTabSz="914217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445469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Expected to be completed in January</a:t>
                </a:r>
              </a:p>
            </p:txBody>
          </p:sp>
          <p:sp>
            <p:nvSpPr>
              <p:cNvPr id="248" name="Rounded Rectangle 247"/>
              <p:cNvSpPr/>
              <p:nvPr/>
            </p:nvSpPr>
            <p:spPr>
              <a:xfrm>
                <a:off x="7932971" y="2360691"/>
                <a:ext cx="1903030" cy="5486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 defTabSz="914217"/>
                <a:endParaRPr lang="bg-BG" dirty="0">
                  <a:solidFill>
                    <a:prstClr val="white"/>
                  </a:solidFill>
                  <a:latin typeface="Lato Light"/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8362361" y="2624932"/>
                <a:ext cx="1041133" cy="1418620"/>
                <a:chOff x="5358447" y="5028179"/>
                <a:chExt cx="2617332" cy="3566306"/>
              </a:xfrm>
              <a:solidFill>
                <a:schemeClr val="accent3"/>
              </a:solidFill>
            </p:grpSpPr>
            <p:sp>
              <p:nvSpPr>
                <p:cNvPr id="94" name="Freeform 7"/>
                <p:cNvSpPr>
                  <a:spLocks/>
                </p:cNvSpPr>
                <p:nvPr/>
              </p:nvSpPr>
              <p:spPr bwMode="auto">
                <a:xfrm>
                  <a:off x="5803470" y="5724633"/>
                  <a:ext cx="1665562" cy="322198"/>
                </a:xfrm>
                <a:custGeom>
                  <a:avLst/>
                  <a:gdLst>
                    <a:gd name="T0" fmla="*/ 0 w 175"/>
                    <a:gd name="T1" fmla="*/ 0 h 34"/>
                    <a:gd name="T2" fmla="*/ 0 w 175"/>
                    <a:gd name="T3" fmla="*/ 32 h 34"/>
                    <a:gd name="T4" fmla="*/ 0 w 175"/>
                    <a:gd name="T5" fmla="*/ 34 h 34"/>
                    <a:gd name="T6" fmla="*/ 175 w 175"/>
                    <a:gd name="T7" fmla="*/ 34 h 34"/>
                    <a:gd name="T8" fmla="*/ 175 w 175"/>
                    <a:gd name="T9" fmla="*/ 32 h 34"/>
                    <a:gd name="T10" fmla="*/ 175 w 175"/>
                    <a:gd name="T11" fmla="*/ 0 h 34"/>
                    <a:gd name="T12" fmla="*/ 0 w 175"/>
                    <a:gd name="T1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34">
                      <a:moveTo>
                        <a:pt x="0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3"/>
                        <a:pt x="0" y="34"/>
                        <a:pt x="0" y="34"/>
                      </a:cubicBezTo>
                      <a:cubicBezTo>
                        <a:pt x="175" y="34"/>
                        <a:pt x="175" y="34"/>
                        <a:pt x="175" y="34"/>
                      </a:cubicBezTo>
                      <a:cubicBezTo>
                        <a:pt x="175" y="34"/>
                        <a:pt x="175" y="33"/>
                        <a:pt x="175" y="32"/>
                      </a:cubicBezTo>
                      <a:cubicBezTo>
                        <a:pt x="175" y="0"/>
                        <a:pt x="175" y="0"/>
                        <a:pt x="1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22" tIns="45711" rIns="91422" bIns="457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>
                    <a:solidFill>
                      <a:srgbClr val="445469"/>
                    </a:solidFill>
                    <a:latin typeface="Lato Light"/>
                    <a:cs typeface="Lato Light"/>
                  </a:endParaRPr>
                </a:p>
              </p:txBody>
            </p:sp>
            <p:sp>
              <p:nvSpPr>
                <p:cNvPr id="95" name="Freeform 9"/>
                <p:cNvSpPr>
                  <a:spLocks/>
                </p:cNvSpPr>
                <p:nvPr/>
              </p:nvSpPr>
              <p:spPr bwMode="auto">
                <a:xfrm>
                  <a:off x="5823111" y="6103801"/>
                  <a:ext cx="1636102" cy="322198"/>
                </a:xfrm>
                <a:custGeom>
                  <a:avLst/>
                  <a:gdLst>
                    <a:gd name="T0" fmla="*/ 0 w 172"/>
                    <a:gd name="T1" fmla="*/ 0 h 34"/>
                    <a:gd name="T2" fmla="*/ 8 w 172"/>
                    <a:gd name="T3" fmla="*/ 11 h 34"/>
                    <a:gd name="T4" fmla="*/ 45 w 172"/>
                    <a:gd name="T5" fmla="*/ 34 h 34"/>
                    <a:gd name="T6" fmla="*/ 127 w 172"/>
                    <a:gd name="T7" fmla="*/ 34 h 34"/>
                    <a:gd name="T8" fmla="*/ 163 w 172"/>
                    <a:gd name="T9" fmla="*/ 11 h 34"/>
                    <a:gd name="T10" fmla="*/ 172 w 172"/>
                    <a:gd name="T11" fmla="*/ 0 h 34"/>
                    <a:gd name="T12" fmla="*/ 0 w 172"/>
                    <a:gd name="T1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2" h="34">
                      <a:moveTo>
                        <a:pt x="0" y="0"/>
                      </a:moveTo>
                      <a:cubicBezTo>
                        <a:pt x="2" y="4"/>
                        <a:pt x="5" y="9"/>
                        <a:pt x="8" y="11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127" y="34"/>
                        <a:pt x="127" y="34"/>
                        <a:pt x="127" y="34"/>
                      </a:cubicBezTo>
                      <a:cubicBezTo>
                        <a:pt x="163" y="11"/>
                        <a:pt x="163" y="11"/>
                        <a:pt x="163" y="11"/>
                      </a:cubicBezTo>
                      <a:cubicBezTo>
                        <a:pt x="166" y="9"/>
                        <a:pt x="170" y="4"/>
                        <a:pt x="17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22" tIns="45711" rIns="91422" bIns="457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>
                    <a:solidFill>
                      <a:srgbClr val="445469"/>
                    </a:solidFill>
                    <a:latin typeface="Lato Light"/>
                    <a:cs typeface="Lato Light"/>
                  </a:endParaRPr>
                </a:p>
              </p:txBody>
            </p:sp>
            <p:sp>
              <p:nvSpPr>
                <p:cNvPr id="96" name="Freeform 17"/>
                <p:cNvSpPr>
                  <a:spLocks noEditPoints="1"/>
                </p:cNvSpPr>
                <p:nvPr/>
              </p:nvSpPr>
              <p:spPr bwMode="auto">
                <a:xfrm>
                  <a:off x="5358447" y="5028179"/>
                  <a:ext cx="2617332" cy="3566306"/>
                </a:xfrm>
                <a:custGeom>
                  <a:avLst/>
                  <a:gdLst>
                    <a:gd name="T0" fmla="*/ 258 w 276"/>
                    <a:gd name="T1" fmla="*/ 103 h 377"/>
                    <a:gd name="T2" fmla="*/ 258 w 276"/>
                    <a:gd name="T3" fmla="*/ 29 h 377"/>
                    <a:gd name="T4" fmla="*/ 264 w 276"/>
                    <a:gd name="T5" fmla="*/ 27 h 377"/>
                    <a:gd name="T6" fmla="*/ 276 w 276"/>
                    <a:gd name="T7" fmla="*/ 12 h 377"/>
                    <a:gd name="T8" fmla="*/ 276 w 276"/>
                    <a:gd name="T9" fmla="*/ 0 h 377"/>
                    <a:gd name="T10" fmla="*/ 0 w 276"/>
                    <a:gd name="T11" fmla="*/ 0 h 377"/>
                    <a:gd name="T12" fmla="*/ 0 w 276"/>
                    <a:gd name="T13" fmla="*/ 12 h 377"/>
                    <a:gd name="T14" fmla="*/ 11 w 276"/>
                    <a:gd name="T15" fmla="*/ 27 h 377"/>
                    <a:gd name="T16" fmla="*/ 17 w 276"/>
                    <a:gd name="T17" fmla="*/ 29 h 377"/>
                    <a:gd name="T18" fmla="*/ 17 w 276"/>
                    <a:gd name="T19" fmla="*/ 103 h 377"/>
                    <a:gd name="T20" fmla="*/ 43 w 276"/>
                    <a:gd name="T21" fmla="*/ 149 h 377"/>
                    <a:gd name="T22" fmla="*/ 104 w 276"/>
                    <a:gd name="T23" fmla="*/ 188 h 377"/>
                    <a:gd name="T24" fmla="*/ 43 w 276"/>
                    <a:gd name="T25" fmla="*/ 228 h 377"/>
                    <a:gd name="T26" fmla="*/ 17 w 276"/>
                    <a:gd name="T27" fmla="*/ 274 h 377"/>
                    <a:gd name="T28" fmla="*/ 17 w 276"/>
                    <a:gd name="T29" fmla="*/ 348 h 377"/>
                    <a:gd name="T30" fmla="*/ 11 w 276"/>
                    <a:gd name="T31" fmla="*/ 350 h 377"/>
                    <a:gd name="T32" fmla="*/ 0 w 276"/>
                    <a:gd name="T33" fmla="*/ 366 h 377"/>
                    <a:gd name="T34" fmla="*/ 0 w 276"/>
                    <a:gd name="T35" fmla="*/ 377 h 377"/>
                    <a:gd name="T36" fmla="*/ 276 w 276"/>
                    <a:gd name="T37" fmla="*/ 377 h 377"/>
                    <a:gd name="T38" fmla="*/ 276 w 276"/>
                    <a:gd name="T39" fmla="*/ 366 h 377"/>
                    <a:gd name="T40" fmla="*/ 264 w 276"/>
                    <a:gd name="T41" fmla="*/ 350 h 377"/>
                    <a:gd name="T42" fmla="*/ 258 w 276"/>
                    <a:gd name="T43" fmla="*/ 348 h 377"/>
                    <a:gd name="T44" fmla="*/ 258 w 276"/>
                    <a:gd name="T45" fmla="*/ 274 h 377"/>
                    <a:gd name="T46" fmla="*/ 233 w 276"/>
                    <a:gd name="T47" fmla="*/ 228 h 377"/>
                    <a:gd name="T48" fmla="*/ 171 w 276"/>
                    <a:gd name="T49" fmla="*/ 188 h 377"/>
                    <a:gd name="T50" fmla="*/ 233 w 276"/>
                    <a:gd name="T51" fmla="*/ 149 h 377"/>
                    <a:gd name="T52" fmla="*/ 258 w 276"/>
                    <a:gd name="T53" fmla="*/ 103 h 377"/>
                    <a:gd name="T54" fmla="*/ 222 w 276"/>
                    <a:gd name="T55" fmla="*/ 132 h 377"/>
                    <a:gd name="T56" fmla="*/ 167 w 276"/>
                    <a:gd name="T57" fmla="*/ 167 h 377"/>
                    <a:gd name="T58" fmla="*/ 153 w 276"/>
                    <a:gd name="T59" fmla="*/ 188 h 377"/>
                    <a:gd name="T60" fmla="*/ 167 w 276"/>
                    <a:gd name="T61" fmla="*/ 210 h 377"/>
                    <a:gd name="T62" fmla="*/ 222 w 276"/>
                    <a:gd name="T63" fmla="*/ 245 h 377"/>
                    <a:gd name="T64" fmla="*/ 237 w 276"/>
                    <a:gd name="T65" fmla="*/ 274 h 377"/>
                    <a:gd name="T66" fmla="*/ 237 w 276"/>
                    <a:gd name="T67" fmla="*/ 349 h 377"/>
                    <a:gd name="T68" fmla="*/ 38 w 276"/>
                    <a:gd name="T69" fmla="*/ 349 h 377"/>
                    <a:gd name="T70" fmla="*/ 38 w 276"/>
                    <a:gd name="T71" fmla="*/ 274 h 377"/>
                    <a:gd name="T72" fmla="*/ 54 w 276"/>
                    <a:gd name="T73" fmla="*/ 245 h 377"/>
                    <a:gd name="T74" fmla="*/ 109 w 276"/>
                    <a:gd name="T75" fmla="*/ 210 h 377"/>
                    <a:gd name="T76" fmla="*/ 122 w 276"/>
                    <a:gd name="T77" fmla="*/ 188 h 377"/>
                    <a:gd name="T78" fmla="*/ 109 w 276"/>
                    <a:gd name="T79" fmla="*/ 167 h 377"/>
                    <a:gd name="T80" fmla="*/ 54 w 276"/>
                    <a:gd name="T81" fmla="*/ 132 h 377"/>
                    <a:gd name="T82" fmla="*/ 38 w 276"/>
                    <a:gd name="T83" fmla="*/ 103 h 377"/>
                    <a:gd name="T84" fmla="*/ 38 w 276"/>
                    <a:gd name="T85" fmla="*/ 28 h 377"/>
                    <a:gd name="T86" fmla="*/ 237 w 276"/>
                    <a:gd name="T87" fmla="*/ 28 h 377"/>
                    <a:gd name="T88" fmla="*/ 237 w 276"/>
                    <a:gd name="T89" fmla="*/ 103 h 377"/>
                    <a:gd name="T90" fmla="*/ 222 w 276"/>
                    <a:gd name="T91" fmla="*/ 132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76" h="377">
                      <a:moveTo>
                        <a:pt x="258" y="103"/>
                      </a:moveTo>
                      <a:cubicBezTo>
                        <a:pt x="258" y="29"/>
                        <a:pt x="258" y="29"/>
                        <a:pt x="258" y="29"/>
                      </a:cubicBezTo>
                      <a:cubicBezTo>
                        <a:pt x="264" y="27"/>
                        <a:pt x="264" y="27"/>
                        <a:pt x="264" y="27"/>
                      </a:cubicBezTo>
                      <a:cubicBezTo>
                        <a:pt x="271" y="25"/>
                        <a:pt x="276" y="19"/>
                        <a:pt x="276" y="12"/>
                      </a:cubicBezTo>
                      <a:cubicBezTo>
                        <a:pt x="276" y="0"/>
                        <a:pt x="276" y="0"/>
                        <a:pt x="27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9"/>
                        <a:pt x="5" y="25"/>
                        <a:pt x="11" y="27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103"/>
                        <a:pt x="17" y="103"/>
                        <a:pt x="17" y="103"/>
                      </a:cubicBezTo>
                      <a:cubicBezTo>
                        <a:pt x="17" y="120"/>
                        <a:pt x="28" y="140"/>
                        <a:pt x="43" y="149"/>
                      </a:cubicBezTo>
                      <a:cubicBezTo>
                        <a:pt x="104" y="188"/>
                        <a:pt x="104" y="188"/>
                        <a:pt x="104" y="188"/>
                      </a:cubicBezTo>
                      <a:cubicBezTo>
                        <a:pt x="43" y="228"/>
                        <a:pt x="43" y="228"/>
                        <a:pt x="43" y="228"/>
                      </a:cubicBezTo>
                      <a:cubicBezTo>
                        <a:pt x="28" y="237"/>
                        <a:pt x="17" y="257"/>
                        <a:pt x="17" y="274"/>
                      </a:cubicBezTo>
                      <a:cubicBezTo>
                        <a:pt x="17" y="348"/>
                        <a:pt x="17" y="348"/>
                        <a:pt x="17" y="348"/>
                      </a:cubicBezTo>
                      <a:cubicBezTo>
                        <a:pt x="11" y="350"/>
                        <a:pt x="11" y="350"/>
                        <a:pt x="11" y="350"/>
                      </a:cubicBezTo>
                      <a:cubicBezTo>
                        <a:pt x="5" y="352"/>
                        <a:pt x="0" y="358"/>
                        <a:pt x="0" y="366"/>
                      </a:cubicBezTo>
                      <a:cubicBezTo>
                        <a:pt x="0" y="377"/>
                        <a:pt x="0" y="377"/>
                        <a:pt x="0" y="377"/>
                      </a:cubicBezTo>
                      <a:cubicBezTo>
                        <a:pt x="276" y="377"/>
                        <a:pt x="276" y="377"/>
                        <a:pt x="276" y="377"/>
                      </a:cubicBezTo>
                      <a:cubicBezTo>
                        <a:pt x="276" y="366"/>
                        <a:pt x="276" y="366"/>
                        <a:pt x="276" y="366"/>
                      </a:cubicBezTo>
                      <a:cubicBezTo>
                        <a:pt x="276" y="358"/>
                        <a:pt x="271" y="352"/>
                        <a:pt x="264" y="350"/>
                      </a:cubicBezTo>
                      <a:cubicBezTo>
                        <a:pt x="258" y="348"/>
                        <a:pt x="258" y="348"/>
                        <a:pt x="258" y="348"/>
                      </a:cubicBezTo>
                      <a:cubicBezTo>
                        <a:pt x="258" y="274"/>
                        <a:pt x="258" y="274"/>
                        <a:pt x="258" y="274"/>
                      </a:cubicBezTo>
                      <a:cubicBezTo>
                        <a:pt x="258" y="257"/>
                        <a:pt x="247" y="237"/>
                        <a:pt x="233" y="228"/>
                      </a:cubicBezTo>
                      <a:cubicBezTo>
                        <a:pt x="171" y="188"/>
                        <a:pt x="171" y="188"/>
                        <a:pt x="171" y="188"/>
                      </a:cubicBezTo>
                      <a:cubicBezTo>
                        <a:pt x="233" y="149"/>
                        <a:pt x="233" y="149"/>
                        <a:pt x="233" y="149"/>
                      </a:cubicBezTo>
                      <a:cubicBezTo>
                        <a:pt x="247" y="140"/>
                        <a:pt x="258" y="120"/>
                        <a:pt x="258" y="103"/>
                      </a:cubicBezTo>
                      <a:close/>
                      <a:moveTo>
                        <a:pt x="222" y="132"/>
                      </a:moveTo>
                      <a:cubicBezTo>
                        <a:pt x="167" y="167"/>
                        <a:pt x="167" y="167"/>
                        <a:pt x="167" y="167"/>
                      </a:cubicBezTo>
                      <a:cubicBezTo>
                        <a:pt x="158" y="172"/>
                        <a:pt x="153" y="180"/>
                        <a:pt x="153" y="188"/>
                      </a:cubicBezTo>
                      <a:cubicBezTo>
                        <a:pt x="153" y="197"/>
                        <a:pt x="158" y="205"/>
                        <a:pt x="167" y="210"/>
                      </a:cubicBezTo>
                      <a:cubicBezTo>
                        <a:pt x="222" y="245"/>
                        <a:pt x="222" y="245"/>
                        <a:pt x="222" y="245"/>
                      </a:cubicBezTo>
                      <a:cubicBezTo>
                        <a:pt x="230" y="251"/>
                        <a:pt x="237" y="264"/>
                        <a:pt x="237" y="274"/>
                      </a:cubicBezTo>
                      <a:cubicBezTo>
                        <a:pt x="237" y="349"/>
                        <a:pt x="237" y="349"/>
                        <a:pt x="237" y="349"/>
                      </a:cubicBezTo>
                      <a:cubicBezTo>
                        <a:pt x="38" y="349"/>
                        <a:pt x="38" y="349"/>
                        <a:pt x="38" y="349"/>
                      </a:cubicBezTo>
                      <a:cubicBezTo>
                        <a:pt x="38" y="274"/>
                        <a:pt x="38" y="274"/>
                        <a:pt x="38" y="274"/>
                      </a:cubicBezTo>
                      <a:cubicBezTo>
                        <a:pt x="38" y="264"/>
                        <a:pt x="46" y="251"/>
                        <a:pt x="54" y="245"/>
                      </a:cubicBezTo>
                      <a:cubicBezTo>
                        <a:pt x="109" y="210"/>
                        <a:pt x="109" y="210"/>
                        <a:pt x="109" y="210"/>
                      </a:cubicBezTo>
                      <a:cubicBezTo>
                        <a:pt x="117" y="205"/>
                        <a:pt x="122" y="197"/>
                        <a:pt x="122" y="188"/>
                      </a:cubicBezTo>
                      <a:cubicBezTo>
                        <a:pt x="122" y="180"/>
                        <a:pt x="117" y="172"/>
                        <a:pt x="109" y="167"/>
                      </a:cubicBezTo>
                      <a:cubicBezTo>
                        <a:pt x="54" y="132"/>
                        <a:pt x="54" y="132"/>
                        <a:pt x="54" y="132"/>
                      </a:cubicBezTo>
                      <a:cubicBezTo>
                        <a:pt x="46" y="126"/>
                        <a:pt x="38" y="113"/>
                        <a:pt x="38" y="103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cubicBezTo>
                        <a:pt x="237" y="28"/>
                        <a:pt x="237" y="28"/>
                        <a:pt x="237" y="28"/>
                      </a:cubicBezTo>
                      <a:cubicBezTo>
                        <a:pt x="237" y="103"/>
                        <a:pt x="237" y="103"/>
                        <a:pt x="237" y="103"/>
                      </a:cubicBezTo>
                      <a:cubicBezTo>
                        <a:pt x="237" y="113"/>
                        <a:pt x="230" y="126"/>
                        <a:pt x="222" y="1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22" tIns="45711" rIns="91422" bIns="457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>
                    <a:solidFill>
                      <a:srgbClr val="445469"/>
                    </a:solidFill>
                    <a:latin typeface="Lato Light"/>
                    <a:cs typeface="Lato Light"/>
                  </a:endParaRPr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auto">
                <a:xfrm>
                  <a:off x="6354122" y="6492908"/>
                  <a:ext cx="616909" cy="367520"/>
                </a:xfrm>
                <a:custGeom>
                  <a:avLst/>
                  <a:gdLst>
                    <a:gd name="T0" fmla="*/ 0 w 65"/>
                    <a:gd name="T1" fmla="*/ 0 h 39"/>
                    <a:gd name="T2" fmla="*/ 10 w 65"/>
                    <a:gd name="T3" fmla="*/ 6 h 39"/>
                    <a:gd name="T4" fmla="*/ 29 w 65"/>
                    <a:gd name="T5" fmla="*/ 38 h 39"/>
                    <a:gd name="T6" fmla="*/ 29 w 65"/>
                    <a:gd name="T7" fmla="*/ 39 h 39"/>
                    <a:gd name="T8" fmla="*/ 36 w 65"/>
                    <a:gd name="T9" fmla="*/ 39 h 39"/>
                    <a:gd name="T10" fmla="*/ 36 w 65"/>
                    <a:gd name="T11" fmla="*/ 38 h 39"/>
                    <a:gd name="T12" fmla="*/ 55 w 65"/>
                    <a:gd name="T13" fmla="*/ 6 h 39"/>
                    <a:gd name="T14" fmla="*/ 65 w 65"/>
                    <a:gd name="T15" fmla="*/ 0 h 39"/>
                    <a:gd name="T16" fmla="*/ 0 w 65"/>
                    <a:gd name="T1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39">
                      <a:moveTo>
                        <a:pt x="0" y="0"/>
                      </a:move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2" y="14"/>
                        <a:pt x="29" y="26"/>
                        <a:pt x="29" y="38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6" y="39"/>
                        <a:pt x="36" y="39"/>
                        <a:pt x="36" y="38"/>
                      </a:cubicBezTo>
                      <a:cubicBezTo>
                        <a:pt x="36" y="26"/>
                        <a:pt x="43" y="14"/>
                        <a:pt x="55" y="6"/>
                      </a:cubicBezTo>
                      <a:cubicBezTo>
                        <a:pt x="65" y="0"/>
                        <a:pt x="65" y="0"/>
                        <a:pt x="6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22" tIns="45711" rIns="91422" bIns="457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>
                    <a:solidFill>
                      <a:srgbClr val="445469"/>
                    </a:solidFill>
                    <a:latin typeface="Lato Light"/>
                    <a:cs typeface="Lato Light"/>
                  </a:endParaRPr>
                </a:p>
              </p:txBody>
            </p:sp>
            <p:sp>
              <p:nvSpPr>
                <p:cNvPr id="98" name="Rectangle 22"/>
                <p:cNvSpPr>
                  <a:spLocks noChangeArrowheads="1"/>
                </p:cNvSpPr>
                <p:nvPr/>
              </p:nvSpPr>
              <p:spPr bwMode="auto">
                <a:xfrm>
                  <a:off x="5832471" y="7621239"/>
                  <a:ext cx="1660214" cy="33122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22" tIns="45711" rIns="91422" bIns="457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>
                    <a:solidFill>
                      <a:srgbClr val="445469"/>
                    </a:solidFill>
                    <a:latin typeface="Lato Light"/>
                    <a:cs typeface="Lato Light"/>
                  </a:endParaRPr>
                </a:p>
              </p:txBody>
            </p:sp>
            <p:sp>
              <p:nvSpPr>
                <p:cNvPr id="99" name="Rectangle 23"/>
                <p:cNvSpPr>
                  <a:spLocks noChangeArrowheads="1"/>
                </p:cNvSpPr>
                <p:nvPr/>
              </p:nvSpPr>
              <p:spPr bwMode="auto">
                <a:xfrm>
                  <a:off x="5832471" y="7997833"/>
                  <a:ext cx="1660214" cy="21779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22" tIns="45711" rIns="91422" bIns="4571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>
                    <a:solidFill>
                      <a:srgbClr val="445469"/>
                    </a:solidFill>
                    <a:latin typeface="Lato Light"/>
                    <a:cs typeface="Lato Light"/>
                  </a:endParaRPr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860425" y="241509"/>
            <a:ext cx="10467182" cy="823958"/>
            <a:chOff x="1697087" y="483017"/>
            <a:chExt cx="20934363" cy="1647915"/>
          </a:xfrm>
        </p:grpSpPr>
        <p:sp>
          <p:nvSpPr>
            <p:cNvPr id="53" name="TextBox 52"/>
            <p:cNvSpPr txBox="1"/>
            <p:nvPr/>
          </p:nvSpPr>
          <p:spPr>
            <a:xfrm>
              <a:off x="1697087" y="483017"/>
              <a:ext cx="20934363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 defTabSz="914217"/>
              <a:r>
                <a:rPr lang="en-US" sz="44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Project Deployment</a:t>
              </a:r>
              <a:endParaRPr lang="id-ID" sz="440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412311" y="2039494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217"/>
              <a:endParaRPr lang="en-US" dirty="0">
                <a:solidFill>
                  <a:srgbClr val="9BBB5C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860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5790775" y="3272081"/>
            <a:ext cx="1711392" cy="1711837"/>
            <a:chOff x="4463783" y="2714626"/>
            <a:chExt cx="1426531" cy="1426531"/>
          </a:xfrm>
        </p:grpSpPr>
        <p:sp>
          <p:nvSpPr>
            <p:cNvPr id="96" name="Oval 95"/>
            <p:cNvSpPr/>
            <p:nvPr/>
          </p:nvSpPr>
          <p:spPr>
            <a:xfrm>
              <a:off x="4463783" y="2714626"/>
              <a:ext cx="1426531" cy="14265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bg-BG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606059" y="2856902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bg-BG" dirty="0">
                <a:solidFill>
                  <a:prstClr val="white"/>
                </a:solidFill>
                <a:latin typeface="Lato Light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276837" y="3228167"/>
            <a:ext cx="1711392" cy="1711837"/>
            <a:chOff x="3220092" y="2687155"/>
            <a:chExt cx="1426531" cy="1426531"/>
          </a:xfrm>
        </p:grpSpPr>
        <p:sp>
          <p:nvSpPr>
            <p:cNvPr id="89" name="Oval 88"/>
            <p:cNvSpPr/>
            <p:nvPr/>
          </p:nvSpPr>
          <p:spPr>
            <a:xfrm>
              <a:off x="3220092" y="2687155"/>
              <a:ext cx="1426531" cy="1426531"/>
            </a:xfrm>
            <a:prstGeom prst="ellipse">
              <a:avLst/>
            </a:prstGeom>
            <a:solidFill>
              <a:schemeClr val="accent1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bg-BG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3343464" y="2819981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bg-BG" dirty="0">
                <a:solidFill>
                  <a:prstClr val="white"/>
                </a:solidFill>
                <a:latin typeface="Lato Light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226868" y="3800755"/>
            <a:ext cx="958672" cy="643687"/>
            <a:chOff x="5621267" y="384356"/>
            <a:chExt cx="1497013" cy="1004888"/>
          </a:xfrm>
          <a:solidFill>
            <a:schemeClr val="tx2"/>
          </a:solidFill>
        </p:grpSpPr>
        <p:sp>
          <p:nvSpPr>
            <p:cNvPr id="1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dirty="0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1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dirty="0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1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dirty="0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1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dirty="0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1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dirty="0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1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dirty="0">
                <a:solidFill>
                  <a:srgbClr val="445469"/>
                </a:solidFill>
                <a:latin typeface="Lato Light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072800" y="1894456"/>
            <a:ext cx="1711392" cy="1711837"/>
            <a:chOff x="3865314" y="1566605"/>
            <a:chExt cx="1426531" cy="1426531"/>
          </a:xfrm>
        </p:grpSpPr>
        <p:sp>
          <p:nvSpPr>
            <p:cNvPr id="99" name="Oval 98"/>
            <p:cNvSpPr/>
            <p:nvPr/>
          </p:nvSpPr>
          <p:spPr>
            <a:xfrm>
              <a:off x="3865314" y="1566605"/>
              <a:ext cx="1426531" cy="1426531"/>
            </a:xfrm>
            <a:prstGeom prst="ellipse">
              <a:avLst/>
            </a:prstGeom>
            <a:solidFill>
              <a:schemeClr val="accent2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bg-BG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4007590" y="1708881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bg-BG" dirty="0">
                <a:solidFill>
                  <a:prstClr val="white"/>
                </a:solidFill>
                <a:latin typeface="Lato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81121" y="3830989"/>
            <a:ext cx="2974502" cy="1563046"/>
            <a:chOff x="2977156" y="9786088"/>
            <a:chExt cx="5949003" cy="3126092"/>
          </a:xfrm>
        </p:grpSpPr>
        <p:sp>
          <p:nvSpPr>
            <p:cNvPr id="105" name="Content Placeholder 19"/>
            <p:cNvSpPr txBox="1">
              <a:spLocks/>
            </p:cNvSpPr>
            <p:nvPr/>
          </p:nvSpPr>
          <p:spPr>
            <a:xfrm>
              <a:off x="2977156" y="10619358"/>
              <a:ext cx="5949003" cy="2292822"/>
            </a:xfrm>
            <a:prstGeom prst="rect">
              <a:avLst/>
            </a:prstGeom>
          </p:spPr>
          <p:txBody>
            <a:bodyPr vert="horz" lIns="91422" tIns="45711" rIns="91422" bIns="45711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457200">
                <a:spcBef>
                  <a:spcPts val="500"/>
                </a:spcBef>
                <a:buNone/>
              </a:pPr>
              <a:r>
                <a:rPr lang="en-US" sz="1200" dirty="0">
                  <a:solidFill>
                    <a:srgbClr val="445469"/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Contract negotiations with the Implementation partner are expected to be completed in January.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925898" y="9786088"/>
              <a:ext cx="3954901" cy="83096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r" defTabSz="914217"/>
              <a:r>
                <a:rPr lang="en-US" sz="21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Contracts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5664323" y="10600667"/>
              <a:ext cx="323915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536187" y="3834926"/>
            <a:ext cx="3728808" cy="1559109"/>
            <a:chOff x="9062239" y="9471697"/>
            <a:chExt cx="7457616" cy="3118217"/>
          </a:xfrm>
        </p:grpSpPr>
        <p:sp>
          <p:nvSpPr>
            <p:cNvPr id="108" name="Content Placeholder 19"/>
            <p:cNvSpPr txBox="1">
              <a:spLocks/>
            </p:cNvSpPr>
            <p:nvPr/>
          </p:nvSpPr>
          <p:spPr>
            <a:xfrm>
              <a:off x="9062240" y="10297092"/>
              <a:ext cx="7457615" cy="2292822"/>
            </a:xfrm>
            <a:prstGeom prst="rect">
              <a:avLst/>
            </a:prstGeom>
          </p:spPr>
          <p:txBody>
            <a:bodyPr vert="horz" lIns="91422" tIns="45711" rIns="91422" bIns="45711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457200">
                <a:spcBef>
                  <a:spcPts val="500"/>
                </a:spcBef>
                <a:buNone/>
              </a:pPr>
              <a:r>
                <a:rPr lang="en-US" sz="1200" dirty="0">
                  <a:solidFill>
                    <a:srgbClr val="445469"/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Contract negotiations with an implementation partner and still in progress. The Executive Committee has agreed on a scope for the implementation partner which includes unique landing pages and templates. </a:t>
              </a:r>
            </a:p>
            <a:p>
              <a:pPr marL="0" indent="0" algn="just" defTabSz="457200">
                <a:spcBef>
                  <a:spcPts val="500"/>
                </a:spcBef>
                <a:buNone/>
              </a:pPr>
              <a:r>
                <a:rPr lang="en-US" sz="1050" i="1" dirty="0">
                  <a:solidFill>
                    <a:srgbClr val="445469"/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(Detail for the unique landing pages and templates is included on the following slide.)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9062239" y="9471697"/>
              <a:ext cx="4587066" cy="83096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defTabSz="914217"/>
              <a:r>
                <a:rPr lang="en-US" sz="21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Implementation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9062239" y="10274205"/>
              <a:ext cx="475488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769074" y="2036697"/>
            <a:ext cx="3728808" cy="1539231"/>
            <a:chOff x="13873386" y="5604827"/>
            <a:chExt cx="7457616" cy="3078461"/>
          </a:xfrm>
        </p:grpSpPr>
        <p:sp>
          <p:nvSpPr>
            <p:cNvPr id="117" name="Content Placeholder 19"/>
            <p:cNvSpPr txBox="1">
              <a:spLocks/>
            </p:cNvSpPr>
            <p:nvPr/>
          </p:nvSpPr>
          <p:spPr>
            <a:xfrm>
              <a:off x="13873387" y="6390466"/>
              <a:ext cx="7457615" cy="2292822"/>
            </a:xfrm>
            <a:prstGeom prst="rect">
              <a:avLst/>
            </a:prstGeom>
          </p:spPr>
          <p:txBody>
            <a:bodyPr vert="horz" lIns="91422" tIns="45711" rIns="91422" bIns="45711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457200">
                <a:spcBef>
                  <a:spcPts val="500"/>
                </a:spcBef>
                <a:buNone/>
              </a:pPr>
              <a:r>
                <a:rPr lang="en-US" sz="1200" dirty="0">
                  <a:solidFill>
                    <a:srgbClr val="445469"/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Sitecore has been selected as the University-wide content management system and will replace our current management system, Hannon Hill’s Cascade Server. 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3873386" y="5604827"/>
              <a:ext cx="3954902" cy="83096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defTabSz="914217"/>
              <a:r>
                <a:rPr lang="en-US" sz="21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Product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3873386" y="6390465"/>
              <a:ext cx="323915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5597862" y="2399206"/>
            <a:ext cx="697380" cy="696001"/>
            <a:chOff x="4241800" y="3695700"/>
            <a:chExt cx="709613" cy="708025"/>
          </a:xfrm>
          <a:solidFill>
            <a:schemeClr val="tx2"/>
          </a:solidFill>
        </p:grpSpPr>
        <p:sp>
          <p:nvSpPr>
            <p:cNvPr id="124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dirty="0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125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dirty="0">
                <a:solidFill>
                  <a:srgbClr val="445469"/>
                </a:solidFill>
                <a:latin typeface="Lato Light"/>
              </a:endParaRPr>
            </a:p>
          </p:txBody>
        </p:sp>
      </p:grpSp>
      <p:sp>
        <p:nvSpPr>
          <p:cNvPr id="134" name="Freeform 22"/>
          <p:cNvSpPr>
            <a:spLocks noEditPoints="1"/>
          </p:cNvSpPr>
          <p:nvPr/>
        </p:nvSpPr>
        <p:spPr bwMode="auto">
          <a:xfrm>
            <a:off x="4813590" y="3724509"/>
            <a:ext cx="643878" cy="647995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id-ID" dirty="0">
              <a:solidFill>
                <a:srgbClr val="445469"/>
              </a:solidFill>
              <a:latin typeface="Lato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99469"/>
            <a:ext cx="12192000" cy="1039028"/>
            <a:chOff x="860425" y="199469"/>
            <a:chExt cx="10467182" cy="1039028"/>
          </a:xfrm>
        </p:grpSpPr>
        <p:grpSp>
          <p:nvGrpSpPr>
            <p:cNvPr id="58" name="Group 57"/>
            <p:cNvGrpSpPr/>
            <p:nvPr/>
          </p:nvGrpSpPr>
          <p:grpSpPr>
            <a:xfrm>
              <a:off x="860425" y="199469"/>
              <a:ext cx="10467182" cy="1039028"/>
              <a:chOff x="5988388" y="483017"/>
              <a:chExt cx="12359700" cy="2078055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5988388" y="483017"/>
                <a:ext cx="12359700" cy="1446533"/>
              </a:xfrm>
              <a:prstGeom prst="rect">
                <a:avLst/>
              </a:prstGeom>
              <a:noFill/>
            </p:spPr>
            <p:txBody>
              <a:bodyPr wrap="square" lIns="45711" tIns="22856" rIns="45711" bIns="22856" rtlCol="0">
                <a:spAutoFit/>
              </a:bodyPr>
              <a:lstStyle/>
              <a:p>
                <a:pPr algn="ctr" defTabSz="914217"/>
                <a:r>
                  <a:rPr lang="en-US" sz="4400" b="1" dirty="0">
                    <a:solidFill>
                      <a:srgbClr val="445469"/>
                    </a:solidFill>
                    <a:latin typeface="Lato Regular"/>
                    <a:cs typeface="Lato Regular"/>
                  </a:rPr>
                  <a:t>Project Status Updates</a:t>
                </a:r>
                <a:endParaRPr lang="id-ID" sz="4400" b="1" dirty="0">
                  <a:solidFill>
                    <a:srgbClr val="445469"/>
                  </a:solidFill>
                  <a:latin typeface="Lato Regular"/>
                  <a:cs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1412311" y="2469634"/>
                <a:ext cx="1553038" cy="914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670" tIns="22836" rIns="45670" bIns="22836" rtlCol="0" anchor="ctr"/>
              <a:lstStyle/>
              <a:p>
                <a:pPr algn="ctr" defTabSz="914217"/>
                <a:endParaRPr lang="en-US" dirty="0">
                  <a:solidFill>
                    <a:srgbClr val="9BBB5C"/>
                  </a:solidFill>
                  <a:latin typeface="Open Sans Light"/>
                </a:endParaRPr>
              </a:p>
            </p:txBody>
          </p:sp>
        </p:grpSp>
        <p:sp>
          <p:nvSpPr>
            <p:cNvPr id="38" name="Subtitle 2"/>
            <p:cNvSpPr txBox="1">
              <a:spLocks/>
            </p:cNvSpPr>
            <p:nvPr/>
          </p:nvSpPr>
          <p:spPr>
            <a:xfrm>
              <a:off x="3197658" y="815996"/>
              <a:ext cx="5827593" cy="419558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/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The 3 updates provided below are </a:t>
              </a:r>
              <a:r>
                <a:rPr lang="en-US" sz="1550" dirty="0">
                  <a:solidFill>
                    <a:schemeClr val="accent1"/>
                  </a:solidFill>
                  <a:latin typeface="Lato Light"/>
                  <a:cs typeface="Lato Light"/>
                </a:rPr>
                <a:t>interrelated and interdependent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07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>
            <a:spLocks noChangeAspect="1"/>
          </p:cNvSpPr>
          <p:nvPr/>
        </p:nvSpPr>
        <p:spPr>
          <a:xfrm>
            <a:off x="-13261" y="4236936"/>
            <a:ext cx="12196791" cy="2624530"/>
          </a:xfrm>
          <a:prstGeom prst="rect">
            <a:avLst/>
          </a:prstGeom>
          <a:solidFill>
            <a:schemeClr val="accent6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217"/>
            <a:endParaRPr lang="bg-BG">
              <a:solidFill>
                <a:prstClr val="white"/>
              </a:solidFill>
              <a:latin typeface="Lato Ligh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36915" y="4428336"/>
            <a:ext cx="10856995" cy="1836820"/>
            <a:chOff x="636915" y="4428336"/>
            <a:chExt cx="10856995" cy="183682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915" y="4972399"/>
              <a:ext cx="1969688" cy="1280160"/>
            </a:xfrm>
            <a:prstGeom prst="rect">
              <a:avLst/>
            </a:prstGeom>
          </p:spPr>
        </p:pic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703291" y="4435370"/>
              <a:ext cx="1743307" cy="339837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200"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Student Life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6469" y="4984996"/>
              <a:ext cx="1818099" cy="1280160"/>
            </a:xfrm>
            <a:prstGeom prst="rect">
              <a:avLst/>
            </a:prstGeom>
          </p:spPr>
        </p:pic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2830490" y="4428336"/>
              <a:ext cx="1847813" cy="490063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200"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About Us</a:t>
              </a:r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424439" y="4434749"/>
              <a:ext cx="1342396" cy="441560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200"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Research</a:t>
              </a:r>
            </a:p>
          </p:txBody>
        </p:sp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7450159" y="4443308"/>
              <a:ext cx="1520796" cy="414045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200"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Giving</a:t>
              </a:r>
            </a:p>
          </p:txBody>
        </p:sp>
        <p:sp>
          <p:nvSpPr>
            <p:cNvPr id="45" name="Content Placeholder 2"/>
            <p:cNvSpPr txBox="1">
              <a:spLocks/>
            </p:cNvSpPr>
            <p:nvPr/>
          </p:nvSpPr>
          <p:spPr>
            <a:xfrm>
              <a:off x="9713742" y="4436274"/>
              <a:ext cx="1711286" cy="301382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200"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News Center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7835" y="4971639"/>
              <a:ext cx="1927098" cy="128016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3209" y="4984996"/>
              <a:ext cx="1787612" cy="128016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59097" y="4984996"/>
              <a:ext cx="1934813" cy="128016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69784" y="1829366"/>
            <a:ext cx="11023530" cy="2164050"/>
            <a:chOff x="569784" y="1829366"/>
            <a:chExt cx="11023530" cy="2164050"/>
          </a:xfrm>
        </p:grpSpPr>
        <p:grpSp>
          <p:nvGrpSpPr>
            <p:cNvPr id="48" name="Group 47"/>
            <p:cNvGrpSpPr/>
            <p:nvPr/>
          </p:nvGrpSpPr>
          <p:grpSpPr>
            <a:xfrm>
              <a:off x="657864" y="3258711"/>
              <a:ext cx="10654409" cy="734705"/>
              <a:chOff x="1666765" y="11091223"/>
              <a:chExt cx="21308818" cy="1469409"/>
            </a:xfrm>
          </p:grpSpPr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1666765" y="11091223"/>
                <a:ext cx="3657447" cy="1469405"/>
              </a:xfrm>
              <a:prstGeom prst="rect">
                <a:avLst/>
              </a:prstGeom>
            </p:spPr>
            <p:txBody>
              <a:bodyPr vert="horz" lIns="45720" tIns="22860" rIns="45720" bIns="228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457200">
                  <a:buNone/>
                </a:pPr>
                <a:r>
                  <a:rPr lang="en-US" sz="1600" b="1" dirty="0">
                    <a:solidFill>
                      <a:schemeClr val="accent6"/>
                    </a:solidFill>
                    <a:latin typeface="Lato Regular"/>
                    <a:cs typeface="Lato Regular"/>
                  </a:rPr>
                  <a:t>University Homepage</a:t>
                </a:r>
              </a:p>
            </p:txBody>
          </p:sp>
          <p:sp>
            <p:nvSpPr>
              <p:cNvPr id="59" name="Content Placeholder 2"/>
              <p:cNvSpPr txBox="1">
                <a:spLocks/>
              </p:cNvSpPr>
              <p:nvPr/>
            </p:nvSpPr>
            <p:spPr>
              <a:xfrm>
                <a:off x="6048007" y="11091227"/>
                <a:ext cx="3633118" cy="1469405"/>
              </a:xfrm>
              <a:prstGeom prst="rect">
                <a:avLst/>
              </a:prstGeom>
            </p:spPr>
            <p:txBody>
              <a:bodyPr vert="horz" lIns="45720" tIns="22860" rIns="45720" bIns="228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457200">
                  <a:buNone/>
                </a:pPr>
                <a:r>
                  <a:rPr lang="en-US" sz="1600" b="1" dirty="0">
                    <a:solidFill>
                      <a:schemeClr val="accent6"/>
                    </a:solidFill>
                    <a:latin typeface="Lato Regular"/>
                    <a:cs typeface="Lato Regular"/>
                  </a:rPr>
                  <a:t>Admissions</a:t>
                </a:r>
              </a:p>
            </p:txBody>
          </p:sp>
          <p:sp>
            <p:nvSpPr>
              <p:cNvPr id="60" name="Content Placeholder 2"/>
              <p:cNvSpPr txBox="1">
                <a:spLocks/>
              </p:cNvSpPr>
              <p:nvPr/>
            </p:nvSpPr>
            <p:spPr>
              <a:xfrm>
                <a:off x="10404921" y="11091227"/>
                <a:ext cx="3684590" cy="1469405"/>
              </a:xfrm>
              <a:prstGeom prst="rect">
                <a:avLst/>
              </a:prstGeom>
            </p:spPr>
            <p:txBody>
              <a:bodyPr vert="horz" lIns="45720" tIns="22860" rIns="45720" bIns="228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457200">
                  <a:buNone/>
                </a:pPr>
                <a:r>
                  <a:rPr lang="en-US" sz="1600" b="1" dirty="0">
                    <a:solidFill>
                      <a:schemeClr val="accent6"/>
                    </a:solidFill>
                    <a:latin typeface="Lato Regular"/>
                    <a:cs typeface="Lato Regular"/>
                  </a:rPr>
                  <a:t>Apply Now</a:t>
                </a:r>
              </a:p>
            </p:txBody>
          </p:sp>
          <p:sp>
            <p:nvSpPr>
              <p:cNvPr id="61" name="Content Placeholder 2"/>
              <p:cNvSpPr txBox="1">
                <a:spLocks/>
              </p:cNvSpPr>
              <p:nvPr/>
            </p:nvSpPr>
            <p:spPr>
              <a:xfrm>
                <a:off x="14813306" y="11091226"/>
                <a:ext cx="3707688" cy="1469405"/>
              </a:xfrm>
              <a:prstGeom prst="rect">
                <a:avLst/>
              </a:prstGeom>
            </p:spPr>
            <p:txBody>
              <a:bodyPr vert="horz" lIns="45720" tIns="22860" rIns="45720" bIns="228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457200">
                  <a:buNone/>
                </a:pPr>
                <a:r>
                  <a:rPr lang="en-US" sz="1600" b="1" dirty="0">
                    <a:solidFill>
                      <a:schemeClr val="accent6"/>
                    </a:solidFill>
                    <a:latin typeface="Lato Regular"/>
                    <a:cs typeface="Lato Regular"/>
                  </a:rPr>
                  <a:t>Visit</a:t>
                </a:r>
              </a:p>
              <a:p>
                <a:pPr marL="0" indent="0" algn="ctr" defTabSz="457200">
                  <a:buNone/>
                </a:pPr>
                <a:endParaRPr lang="en-US" sz="1050" dirty="0">
                  <a:solidFill>
                    <a:schemeClr val="accent6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62" name="Content Placeholder 2"/>
              <p:cNvSpPr txBox="1">
                <a:spLocks/>
              </p:cNvSpPr>
              <p:nvPr/>
            </p:nvSpPr>
            <p:spPr>
              <a:xfrm>
                <a:off x="19244792" y="11091226"/>
                <a:ext cx="3730791" cy="1469405"/>
              </a:xfrm>
              <a:prstGeom prst="rect">
                <a:avLst/>
              </a:prstGeom>
            </p:spPr>
            <p:txBody>
              <a:bodyPr vert="horz" lIns="45720" tIns="22860" rIns="45720" bIns="228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457200">
                  <a:buNone/>
                </a:pPr>
                <a:r>
                  <a:rPr lang="en-US" sz="1600" b="1" dirty="0">
                    <a:solidFill>
                      <a:schemeClr val="accent6"/>
                    </a:solidFill>
                    <a:latin typeface="Lato Regular"/>
                    <a:cs typeface="Lato Regular"/>
                  </a:rPr>
                  <a:t>Academics</a:t>
                </a:r>
              </a:p>
            </p:txBody>
          </p:sp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9784" y="1829366"/>
              <a:ext cx="2050741" cy="128016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04783" y="1833741"/>
              <a:ext cx="2199047" cy="128016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87231" y="1848750"/>
              <a:ext cx="2189892" cy="128016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79353" y="1848750"/>
              <a:ext cx="2018354" cy="128016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12"/>
            <a:srcRect r="3594"/>
            <a:stretch/>
          </p:blipFill>
          <p:spPr>
            <a:xfrm>
              <a:off x="9391366" y="1845189"/>
              <a:ext cx="2201948" cy="128016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3006075" y="241509"/>
            <a:ext cx="6179850" cy="1039544"/>
            <a:chOff x="5988388" y="483017"/>
            <a:chExt cx="12359700" cy="2079087"/>
          </a:xfrm>
        </p:grpSpPr>
        <p:sp>
          <p:nvSpPr>
            <p:cNvPr id="90" name="TextBox 89"/>
            <p:cNvSpPr txBox="1"/>
            <p:nvPr/>
          </p:nvSpPr>
          <p:spPr>
            <a:xfrm>
              <a:off x="5988388" y="483017"/>
              <a:ext cx="12359700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 defTabSz="914217"/>
              <a:r>
                <a:rPr lang="en-US" sz="44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Unique Landing Pages</a:t>
              </a:r>
              <a:endParaRPr lang="id-ID" sz="440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217"/>
              <a:endParaRPr lang="en-US" dirty="0">
                <a:solidFill>
                  <a:srgbClr val="9BBB5C"/>
                </a:solidFill>
                <a:latin typeface="Open Sans Light"/>
              </a:endParaRPr>
            </a:p>
          </p:txBody>
        </p:sp>
        <p:sp>
          <p:nvSpPr>
            <p:cNvPr id="92" name="Subtitle 2"/>
            <p:cNvSpPr txBox="1">
              <a:spLocks/>
            </p:cNvSpPr>
            <p:nvPr/>
          </p:nvSpPr>
          <p:spPr>
            <a:xfrm>
              <a:off x="6361236" y="1719242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/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The pages listed below are </a:t>
              </a:r>
              <a:r>
                <a:rPr lang="en-US" sz="1550" dirty="0">
                  <a:solidFill>
                    <a:schemeClr val="accent1"/>
                  </a:solidFill>
                  <a:latin typeface="Lato Light"/>
                  <a:cs typeface="Lato Light"/>
                </a:rPr>
                <a:t>included in the SOW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9041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 Same Side Corner Rectangle 32"/>
          <p:cNvSpPr/>
          <p:nvPr/>
        </p:nvSpPr>
        <p:spPr>
          <a:xfrm rot="10800000" flipH="1">
            <a:off x="2125956" y="1423752"/>
            <a:ext cx="54849" cy="66253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latin typeface="Lato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4066" y="1242641"/>
            <a:ext cx="559779" cy="900253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r>
              <a:rPr lang="id-ID" sz="5250" b="1" dirty="0">
                <a:latin typeface="Lato Regular"/>
                <a:cs typeface="Lato Regular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179322" y="1541235"/>
            <a:ext cx="4506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Lato Regular"/>
                <a:cs typeface="Lato Regular"/>
              </a:rPr>
              <a:t>Individual Colleges &amp; Schools</a:t>
            </a:r>
            <a:endParaRPr lang="id-ID" sz="1600" b="1" dirty="0">
              <a:latin typeface="Lato Regular"/>
              <a:cs typeface="Lato Regular"/>
            </a:endParaRPr>
          </a:p>
        </p:txBody>
      </p:sp>
      <p:sp>
        <p:nvSpPr>
          <p:cNvPr id="84" name="Round Same Side Corner Rectangle 83"/>
          <p:cNvSpPr/>
          <p:nvPr/>
        </p:nvSpPr>
        <p:spPr>
          <a:xfrm rot="10800000" flipH="1">
            <a:off x="2124473" y="2288697"/>
            <a:ext cx="54849" cy="66253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latin typeface="Lato Ligh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00836" y="2420200"/>
            <a:ext cx="319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Lato Regular"/>
                <a:cs typeface="Lato Regular"/>
              </a:rPr>
              <a:t>Department Landing Page</a:t>
            </a:r>
            <a:endParaRPr lang="id-ID" sz="1600" b="1" dirty="0">
              <a:latin typeface="Lato Regular"/>
              <a:cs typeface="Lato Regular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149266" y="3372704"/>
            <a:ext cx="2929656" cy="47921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just"/>
            <a:r>
              <a:rPr lang="en-US" sz="1200" dirty="0">
                <a:latin typeface="Lato Light"/>
                <a:ea typeface="Open Sans Light" panose="020B0306030504020204" pitchFamily="34" charset="0"/>
                <a:cs typeface="Lato Light"/>
              </a:rPr>
              <a:t>Including parents, current students, and faculty &amp; staff</a:t>
            </a:r>
          </a:p>
        </p:txBody>
      </p:sp>
      <p:sp>
        <p:nvSpPr>
          <p:cNvPr id="87" name="Round Same Side Corner Rectangle 86"/>
          <p:cNvSpPr/>
          <p:nvPr/>
        </p:nvSpPr>
        <p:spPr>
          <a:xfrm rot="10800000" flipH="1">
            <a:off x="2124473" y="3165655"/>
            <a:ext cx="54849" cy="66253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latin typeface="Lato Ligh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05708" y="3137105"/>
            <a:ext cx="4506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Lato Regular"/>
                <a:cs typeface="Lato Regular"/>
              </a:rPr>
              <a:t>Audience Specific</a:t>
            </a:r>
            <a:endParaRPr lang="id-ID" sz="1600" b="1" dirty="0">
              <a:latin typeface="Lato Regular"/>
              <a:cs typeface="Lato Regular"/>
            </a:endParaRPr>
          </a:p>
        </p:txBody>
      </p:sp>
      <p:sp>
        <p:nvSpPr>
          <p:cNvPr id="82" name="Round Same Side Corner Rectangle 81"/>
          <p:cNvSpPr/>
          <p:nvPr/>
        </p:nvSpPr>
        <p:spPr>
          <a:xfrm rot="10800000" flipH="1">
            <a:off x="2127026" y="4092252"/>
            <a:ext cx="54849" cy="66253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latin typeface="Lato Ligh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00836" y="4142856"/>
            <a:ext cx="2821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Lato Regular"/>
                <a:cs typeface="Lato Regular"/>
              </a:rPr>
              <a:t>Administrative Landing </a:t>
            </a:r>
          </a:p>
          <a:p>
            <a:r>
              <a:rPr lang="en-US" sz="1600" b="1" dirty="0">
                <a:latin typeface="Lato Regular"/>
                <a:cs typeface="Lato Regular"/>
              </a:rPr>
              <a:t>&amp; Content Pages</a:t>
            </a:r>
            <a:endParaRPr lang="id-ID" sz="1600" b="1" dirty="0">
              <a:latin typeface="Lato Regular"/>
              <a:cs typeface="Lato Regular"/>
            </a:endParaRPr>
          </a:p>
        </p:txBody>
      </p:sp>
      <p:sp>
        <p:nvSpPr>
          <p:cNvPr id="90" name="Round Same Side Corner Rectangle 89"/>
          <p:cNvSpPr/>
          <p:nvPr/>
        </p:nvSpPr>
        <p:spPr>
          <a:xfrm rot="10800000" flipH="1">
            <a:off x="2125544" y="4990617"/>
            <a:ext cx="54849" cy="66253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latin typeface="Lato Ligh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00836" y="5112390"/>
            <a:ext cx="2512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Lato Regular"/>
                <a:cs typeface="Lato Regular"/>
              </a:rPr>
              <a:t>Faculty Templates</a:t>
            </a:r>
            <a:endParaRPr lang="id-ID" sz="1600" b="1" dirty="0">
              <a:latin typeface="Lato Regular"/>
              <a:cs typeface="Lato Regular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82926" y="2122516"/>
            <a:ext cx="559779" cy="900253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r>
              <a:rPr lang="id-ID" sz="5250" b="1" dirty="0">
                <a:latin typeface="Lato Regular"/>
                <a:cs typeface="Lato Regular"/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79373" y="2978437"/>
            <a:ext cx="559779" cy="900253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r>
              <a:rPr lang="id-ID" sz="5250" b="1" dirty="0">
                <a:latin typeface="Lato Regular"/>
                <a:cs typeface="Lato Regular"/>
              </a:rPr>
              <a:t>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90513" y="3925152"/>
            <a:ext cx="559779" cy="900253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r>
              <a:rPr lang="id-ID" sz="5250" b="1" dirty="0">
                <a:latin typeface="Lato Regular"/>
                <a:cs typeface="Lato Regular"/>
              </a:rPr>
              <a:t>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490513" y="4812833"/>
            <a:ext cx="559779" cy="900253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r>
              <a:rPr lang="id-ID" sz="5250" b="1" dirty="0">
                <a:latin typeface="Lato Regular"/>
                <a:cs typeface="Lato Regular"/>
              </a:rPr>
              <a:t>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857250" y="241509"/>
            <a:ext cx="10481469" cy="1039544"/>
            <a:chOff x="1690738" y="483017"/>
            <a:chExt cx="20962938" cy="2079087"/>
          </a:xfrm>
        </p:grpSpPr>
        <p:sp>
          <p:nvSpPr>
            <p:cNvPr id="78" name="TextBox 77"/>
            <p:cNvSpPr txBox="1"/>
            <p:nvPr/>
          </p:nvSpPr>
          <p:spPr>
            <a:xfrm>
              <a:off x="1690738" y="483017"/>
              <a:ext cx="20962938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Templates Detailed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92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>
                  <a:latin typeface="Lato Light"/>
                  <a:cs typeface="Lato Light"/>
                </a:rPr>
                <a:t>The templates listed below are </a:t>
              </a:r>
              <a:r>
                <a:rPr lang="en-US" sz="1550" dirty="0">
                  <a:solidFill>
                    <a:schemeClr val="accent1"/>
                  </a:solidFill>
                  <a:latin typeface="Lato Light"/>
                  <a:cs typeface="Lato Light"/>
                </a:rPr>
                <a:t>included in the SOW. </a:t>
              </a:r>
            </a:p>
          </p:txBody>
        </p:sp>
      </p:grpSp>
      <p:sp>
        <p:nvSpPr>
          <p:cNvPr id="145" name="Freeform 5"/>
          <p:cNvSpPr>
            <a:spLocks noEditPoints="1"/>
          </p:cNvSpPr>
          <p:nvPr/>
        </p:nvSpPr>
        <p:spPr bwMode="auto">
          <a:xfrm>
            <a:off x="6458427" y="1960155"/>
            <a:ext cx="4050454" cy="4064691"/>
          </a:xfrm>
          <a:custGeom>
            <a:avLst/>
            <a:gdLst>
              <a:gd name="T0" fmla="*/ 1404 w 1558"/>
              <a:gd name="T1" fmla="*/ 1563 h 1563"/>
              <a:gd name="T2" fmla="*/ 1293 w 1558"/>
              <a:gd name="T3" fmla="*/ 1519 h 1563"/>
              <a:gd name="T4" fmla="*/ 857 w 1558"/>
              <a:gd name="T5" fmla="*/ 1081 h 1563"/>
              <a:gd name="T6" fmla="*/ 843 w 1558"/>
              <a:gd name="T7" fmla="*/ 1090 h 1563"/>
              <a:gd name="T8" fmla="*/ 579 w 1558"/>
              <a:gd name="T9" fmla="*/ 1162 h 1563"/>
              <a:gd name="T10" fmla="*/ 167 w 1558"/>
              <a:gd name="T11" fmla="*/ 994 h 1563"/>
              <a:gd name="T12" fmla="*/ 0 w 1558"/>
              <a:gd name="T13" fmla="*/ 581 h 1563"/>
              <a:gd name="T14" fmla="*/ 167 w 1558"/>
              <a:gd name="T15" fmla="*/ 168 h 1563"/>
              <a:gd name="T16" fmla="*/ 579 w 1558"/>
              <a:gd name="T17" fmla="*/ 0 h 1563"/>
              <a:gd name="T18" fmla="*/ 991 w 1558"/>
              <a:gd name="T19" fmla="*/ 168 h 1563"/>
              <a:gd name="T20" fmla="*/ 1159 w 1558"/>
              <a:gd name="T21" fmla="*/ 581 h 1563"/>
              <a:gd name="T22" fmla="*/ 1087 w 1558"/>
              <a:gd name="T23" fmla="*/ 845 h 1563"/>
              <a:gd name="T24" fmla="*/ 1078 w 1558"/>
              <a:gd name="T25" fmla="*/ 859 h 1563"/>
              <a:gd name="T26" fmla="*/ 1514 w 1558"/>
              <a:gd name="T27" fmla="*/ 1296 h 1563"/>
              <a:gd name="T28" fmla="*/ 1558 w 1558"/>
              <a:gd name="T29" fmla="*/ 1407 h 1563"/>
              <a:gd name="T30" fmla="*/ 1404 w 1558"/>
              <a:gd name="T31" fmla="*/ 1563 h 1563"/>
              <a:gd name="T32" fmla="*/ 913 w 1558"/>
              <a:gd name="T33" fmla="*/ 1069 h 1563"/>
              <a:gd name="T34" fmla="*/ 1327 w 1558"/>
              <a:gd name="T35" fmla="*/ 1484 h 1563"/>
              <a:gd name="T36" fmla="*/ 1404 w 1558"/>
              <a:gd name="T37" fmla="*/ 1515 h 1563"/>
              <a:gd name="T38" fmla="*/ 1511 w 1558"/>
              <a:gd name="T39" fmla="*/ 1407 h 1563"/>
              <a:gd name="T40" fmla="*/ 1480 w 1558"/>
              <a:gd name="T41" fmla="*/ 1331 h 1563"/>
              <a:gd name="T42" fmla="*/ 1066 w 1558"/>
              <a:gd name="T43" fmla="*/ 916 h 1563"/>
              <a:gd name="T44" fmla="*/ 913 w 1558"/>
              <a:gd name="T45" fmla="*/ 1069 h 1563"/>
              <a:gd name="T46" fmla="*/ 579 w 1558"/>
              <a:gd name="T47" fmla="*/ 60 h 1563"/>
              <a:gd name="T48" fmla="*/ 60 w 1558"/>
              <a:gd name="T49" fmla="*/ 581 h 1563"/>
              <a:gd name="T50" fmla="*/ 579 w 1558"/>
              <a:gd name="T51" fmla="*/ 1102 h 1563"/>
              <a:gd name="T52" fmla="*/ 1099 w 1558"/>
              <a:gd name="T53" fmla="*/ 581 h 1563"/>
              <a:gd name="T54" fmla="*/ 579 w 1558"/>
              <a:gd name="T55" fmla="*/ 60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8" h="1563">
                <a:moveTo>
                  <a:pt x="1404" y="1563"/>
                </a:moveTo>
                <a:cubicBezTo>
                  <a:pt x="1360" y="1563"/>
                  <a:pt x="1315" y="1541"/>
                  <a:pt x="1293" y="1519"/>
                </a:cubicBezTo>
                <a:cubicBezTo>
                  <a:pt x="857" y="1081"/>
                  <a:pt x="857" y="1081"/>
                  <a:pt x="857" y="1081"/>
                </a:cubicBezTo>
                <a:cubicBezTo>
                  <a:pt x="843" y="1090"/>
                  <a:pt x="843" y="1090"/>
                  <a:pt x="843" y="1090"/>
                </a:cubicBezTo>
                <a:cubicBezTo>
                  <a:pt x="774" y="1137"/>
                  <a:pt x="680" y="1162"/>
                  <a:pt x="579" y="1162"/>
                </a:cubicBezTo>
                <a:cubicBezTo>
                  <a:pt x="422" y="1162"/>
                  <a:pt x="275" y="1102"/>
                  <a:pt x="167" y="994"/>
                </a:cubicBezTo>
                <a:cubicBezTo>
                  <a:pt x="60" y="886"/>
                  <a:pt x="0" y="739"/>
                  <a:pt x="0" y="581"/>
                </a:cubicBezTo>
                <a:cubicBezTo>
                  <a:pt x="0" y="423"/>
                  <a:pt x="60" y="276"/>
                  <a:pt x="167" y="168"/>
                </a:cubicBezTo>
                <a:cubicBezTo>
                  <a:pt x="275" y="59"/>
                  <a:pt x="422" y="0"/>
                  <a:pt x="579" y="0"/>
                </a:cubicBezTo>
                <a:cubicBezTo>
                  <a:pt x="737" y="0"/>
                  <a:pt x="883" y="59"/>
                  <a:pt x="991" y="168"/>
                </a:cubicBezTo>
                <a:cubicBezTo>
                  <a:pt x="1099" y="276"/>
                  <a:pt x="1159" y="423"/>
                  <a:pt x="1159" y="581"/>
                </a:cubicBezTo>
                <a:cubicBezTo>
                  <a:pt x="1159" y="682"/>
                  <a:pt x="1133" y="776"/>
                  <a:pt x="1087" y="845"/>
                </a:cubicBezTo>
                <a:cubicBezTo>
                  <a:pt x="1078" y="859"/>
                  <a:pt x="1078" y="859"/>
                  <a:pt x="1078" y="859"/>
                </a:cubicBezTo>
                <a:cubicBezTo>
                  <a:pt x="1514" y="1296"/>
                  <a:pt x="1514" y="1296"/>
                  <a:pt x="1514" y="1296"/>
                </a:cubicBezTo>
                <a:cubicBezTo>
                  <a:pt x="1536" y="1318"/>
                  <a:pt x="1558" y="1364"/>
                  <a:pt x="1558" y="1407"/>
                </a:cubicBezTo>
                <a:cubicBezTo>
                  <a:pt x="1558" y="1496"/>
                  <a:pt x="1492" y="1563"/>
                  <a:pt x="1404" y="1563"/>
                </a:cubicBezTo>
                <a:close/>
                <a:moveTo>
                  <a:pt x="913" y="1069"/>
                </a:moveTo>
                <a:cubicBezTo>
                  <a:pt x="1327" y="1484"/>
                  <a:pt x="1327" y="1484"/>
                  <a:pt x="1327" y="1484"/>
                </a:cubicBezTo>
                <a:cubicBezTo>
                  <a:pt x="1342" y="1500"/>
                  <a:pt x="1372" y="1515"/>
                  <a:pt x="1404" y="1515"/>
                </a:cubicBezTo>
                <a:cubicBezTo>
                  <a:pt x="1465" y="1515"/>
                  <a:pt x="1511" y="1469"/>
                  <a:pt x="1511" y="1407"/>
                </a:cubicBezTo>
                <a:cubicBezTo>
                  <a:pt x="1511" y="1376"/>
                  <a:pt x="1496" y="1346"/>
                  <a:pt x="1480" y="1331"/>
                </a:cubicBezTo>
                <a:cubicBezTo>
                  <a:pt x="1066" y="916"/>
                  <a:pt x="1066" y="916"/>
                  <a:pt x="1066" y="916"/>
                </a:cubicBezTo>
                <a:lnTo>
                  <a:pt x="913" y="1069"/>
                </a:lnTo>
                <a:close/>
                <a:moveTo>
                  <a:pt x="579" y="60"/>
                </a:moveTo>
                <a:cubicBezTo>
                  <a:pt x="293" y="60"/>
                  <a:pt x="60" y="294"/>
                  <a:pt x="60" y="581"/>
                </a:cubicBezTo>
                <a:cubicBezTo>
                  <a:pt x="60" y="868"/>
                  <a:pt x="293" y="1102"/>
                  <a:pt x="579" y="1102"/>
                </a:cubicBezTo>
                <a:cubicBezTo>
                  <a:pt x="866" y="1102"/>
                  <a:pt x="1099" y="868"/>
                  <a:pt x="1099" y="581"/>
                </a:cubicBezTo>
                <a:cubicBezTo>
                  <a:pt x="1099" y="294"/>
                  <a:pt x="866" y="60"/>
                  <a:pt x="579" y="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id-ID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7294078" y="2886434"/>
            <a:ext cx="918805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2400" b="1" dirty="0">
                <a:solidFill>
                  <a:srgbClr val="1EA185">
                    <a:lumMod val="60000"/>
                    <a:lumOff val="40000"/>
                  </a:srgbClr>
                </a:solidFill>
                <a:latin typeface="Lato Regular"/>
                <a:cs typeface="Lato Regular"/>
              </a:rPr>
              <a:t>tools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433051" y="2162924"/>
            <a:ext cx="1093533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200" b="1" dirty="0">
                <a:solidFill>
                  <a:srgbClr val="445469"/>
                </a:solidFill>
                <a:latin typeface="Lato Regular"/>
                <a:cs typeface="Lato Regular"/>
              </a:rPr>
              <a:t>optimization</a:t>
            </a: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6735307" y="3947683"/>
            <a:ext cx="869112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600" b="1" dirty="0">
                <a:solidFill>
                  <a:srgbClr val="1EA185"/>
                </a:solidFill>
                <a:latin typeface="Lato Regular"/>
                <a:cs typeface="Lato Regular"/>
              </a:rPr>
              <a:t>project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795056" y="2715532"/>
            <a:ext cx="1346807" cy="43086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2200" b="1" dirty="0">
                <a:solidFill>
                  <a:srgbClr val="1EA185"/>
                </a:solidFill>
                <a:latin typeface="Lato Regular"/>
                <a:cs typeface="Lato Regular"/>
              </a:rPr>
              <a:t>Analysis</a:t>
            </a:r>
          </a:p>
        </p:txBody>
      </p:sp>
      <p:sp>
        <p:nvSpPr>
          <p:cNvPr id="150" name="TextBox 149"/>
          <p:cNvSpPr txBox="1"/>
          <p:nvPr/>
        </p:nvSpPr>
        <p:spPr>
          <a:xfrm rot="16200000">
            <a:off x="7399304" y="3358824"/>
            <a:ext cx="1146431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b="1" dirty="0">
                <a:solidFill>
                  <a:srgbClr val="445469"/>
                </a:solidFill>
                <a:latin typeface="Lato Regular"/>
                <a:cs typeface="Lato Regular"/>
              </a:rPr>
              <a:t>research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855462" y="3249797"/>
            <a:ext cx="788962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600" b="1" dirty="0">
                <a:solidFill>
                  <a:srgbClr val="1EA185">
                    <a:lumMod val="60000"/>
                    <a:lumOff val="40000"/>
                  </a:srgbClr>
                </a:solidFill>
                <a:latin typeface="Lato Regular"/>
                <a:cs typeface="Lato Regular"/>
              </a:rPr>
              <a:t>health</a:t>
            </a:r>
          </a:p>
        </p:txBody>
      </p:sp>
      <p:sp>
        <p:nvSpPr>
          <p:cNvPr id="152" name="TextBox 151"/>
          <p:cNvSpPr txBox="1"/>
          <p:nvPr/>
        </p:nvSpPr>
        <p:spPr>
          <a:xfrm rot="16200000">
            <a:off x="8404753" y="3106074"/>
            <a:ext cx="1266657" cy="60014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3300" b="1" dirty="0">
                <a:solidFill>
                  <a:srgbClr val="445469"/>
                </a:solidFill>
                <a:latin typeface="Lato Regular"/>
                <a:cs typeface="Lato Regular"/>
              </a:rPr>
              <a:t>evola</a:t>
            </a:r>
          </a:p>
        </p:txBody>
      </p:sp>
      <p:sp>
        <p:nvSpPr>
          <p:cNvPr id="153" name="TextBox 152"/>
          <p:cNvSpPr txBox="1"/>
          <p:nvPr/>
        </p:nvSpPr>
        <p:spPr>
          <a:xfrm rot="16200000">
            <a:off x="6573431" y="3658134"/>
            <a:ext cx="825831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b="1" dirty="0">
                <a:solidFill>
                  <a:srgbClr val="F29B26"/>
                </a:solidFill>
                <a:latin typeface="Lato Regular"/>
                <a:cs typeface="Lato Regular"/>
              </a:rPr>
              <a:t>traffic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100744" y="3589922"/>
            <a:ext cx="833846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2400" b="1" dirty="0">
                <a:solidFill>
                  <a:srgbClr val="445469"/>
                </a:solidFill>
                <a:latin typeface="Lato Regular"/>
                <a:cs typeface="Lato Regular"/>
              </a:rPr>
              <a:t>SEO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89604" y="3426665"/>
            <a:ext cx="877127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200" b="1" dirty="0">
                <a:solidFill>
                  <a:srgbClr val="1EA185"/>
                </a:solidFill>
                <a:latin typeface="Lato Regular"/>
                <a:cs typeface="Lato Regular"/>
              </a:rPr>
              <a:t>wordpres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425009" y="2283945"/>
            <a:ext cx="1534358" cy="43086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2200" b="1" dirty="0">
                <a:solidFill>
                  <a:srgbClr val="9BBB5C"/>
                </a:solidFill>
                <a:latin typeface="Lato Regular"/>
                <a:cs typeface="Lato Regular"/>
              </a:rPr>
              <a:t>marketing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723594" y="2628286"/>
            <a:ext cx="1138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400" b="1" dirty="0">
                <a:solidFill>
                  <a:srgbClr val="1EA185"/>
                </a:solidFill>
                <a:latin typeface="Lato Regular"/>
                <a:cs typeface="Lato Regular"/>
              </a:rPr>
              <a:t>advertising</a:t>
            </a:r>
          </a:p>
        </p:txBody>
      </p:sp>
      <p:sp>
        <p:nvSpPr>
          <p:cNvPr id="158" name="TextBox 157"/>
          <p:cNvSpPr txBox="1"/>
          <p:nvPr/>
        </p:nvSpPr>
        <p:spPr>
          <a:xfrm rot="16200000">
            <a:off x="7154916" y="3317852"/>
            <a:ext cx="851479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200" b="1" dirty="0">
                <a:solidFill>
                  <a:srgbClr val="F29B26"/>
                </a:solidFill>
                <a:latin typeface="Lato Regular"/>
                <a:cs typeface="Lato Regular"/>
              </a:rPr>
              <a:t>business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133985" y="2881560"/>
            <a:ext cx="644692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200" b="1" dirty="0">
                <a:solidFill>
                  <a:srgbClr val="1EA185"/>
                </a:solidFill>
                <a:latin typeface="Lato Regular"/>
                <a:cs typeface="Lato Regular"/>
              </a:rPr>
              <a:t>france</a:t>
            </a:r>
          </a:p>
        </p:txBody>
      </p:sp>
      <p:sp>
        <p:nvSpPr>
          <p:cNvPr id="160" name="TextBox 159"/>
          <p:cNvSpPr txBox="1"/>
          <p:nvPr/>
        </p:nvSpPr>
        <p:spPr>
          <a:xfrm rot="16200000">
            <a:off x="6182012" y="3182455"/>
            <a:ext cx="1197727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b="1" dirty="0">
                <a:solidFill>
                  <a:srgbClr val="445469"/>
                </a:solidFill>
                <a:latin typeface="Lato Regular"/>
                <a:cs typeface="Lato Regular"/>
              </a:rPr>
              <a:t>freelance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920972" y="3053470"/>
            <a:ext cx="679958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200" b="1" dirty="0">
                <a:solidFill>
                  <a:srgbClr val="BD392F"/>
                </a:solidFill>
                <a:latin typeface="Lato Regular"/>
                <a:cs typeface="Lato Regular"/>
              </a:rPr>
              <a:t>money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8336028" y="2578966"/>
            <a:ext cx="869112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400" b="1" dirty="0">
                <a:solidFill>
                  <a:srgbClr val="1EA185">
                    <a:lumMod val="60000"/>
                    <a:lumOff val="40000"/>
                  </a:srgbClr>
                </a:solidFill>
                <a:latin typeface="Lato Regular"/>
                <a:cs typeface="Lato Regular"/>
              </a:rPr>
              <a:t>hospital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034808" y="3453571"/>
            <a:ext cx="606220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600" b="1" dirty="0">
                <a:solidFill>
                  <a:srgbClr val="445469"/>
                </a:solidFill>
                <a:latin typeface="Lato Regular"/>
                <a:cs typeface="Lato Regular"/>
              </a:rPr>
              <a:t>plan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8270857" y="3135261"/>
            <a:ext cx="723239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200" b="1" dirty="0">
                <a:solidFill>
                  <a:srgbClr val="1EA185"/>
                </a:solidFill>
                <a:latin typeface="Lato Regular"/>
                <a:cs typeface="Lato Regular"/>
              </a:rPr>
              <a:t>finance</a:t>
            </a:r>
          </a:p>
        </p:txBody>
      </p:sp>
      <p:sp>
        <p:nvSpPr>
          <p:cNvPr id="165" name="TextBox 164"/>
          <p:cNvSpPr txBox="1"/>
          <p:nvPr/>
        </p:nvSpPr>
        <p:spPr>
          <a:xfrm rot="16200000">
            <a:off x="7921139" y="3158369"/>
            <a:ext cx="569350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200" b="1" dirty="0">
                <a:solidFill>
                  <a:srgbClr val="BD392F"/>
                </a:solidFill>
                <a:latin typeface="Lato Regular"/>
                <a:cs typeface="Lato Regular"/>
              </a:rPr>
              <a:t>trend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366211" y="4458433"/>
            <a:ext cx="1072693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600" b="1" dirty="0">
                <a:solidFill>
                  <a:srgbClr val="445469"/>
                </a:solidFill>
                <a:latin typeface="Lato Regular"/>
                <a:cs typeface="Lato Regular"/>
              </a:rPr>
              <a:t>audience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8226623" y="3906714"/>
            <a:ext cx="1064679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200" b="1" dirty="0">
                <a:solidFill>
                  <a:srgbClr val="1EA185"/>
                </a:solidFill>
                <a:latin typeface="Lato Regular"/>
                <a:cs typeface="Lato Regular"/>
              </a:rPr>
              <a:t>competitors</a:t>
            </a:r>
          </a:p>
        </p:txBody>
      </p:sp>
      <p:sp>
        <p:nvSpPr>
          <p:cNvPr id="168" name="TextBox 167"/>
          <p:cNvSpPr txBox="1"/>
          <p:nvPr/>
        </p:nvSpPr>
        <p:spPr>
          <a:xfrm rot="16200000">
            <a:off x="7300384" y="3746791"/>
            <a:ext cx="952468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000" b="1" dirty="0">
                <a:solidFill>
                  <a:srgbClr val="445469"/>
                </a:solidFill>
                <a:latin typeface="Lato Regular"/>
                <a:cs typeface="Lato Regular"/>
              </a:rPr>
              <a:t>presentation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7371284" y="3767443"/>
            <a:ext cx="364166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200" b="1" dirty="0">
                <a:solidFill>
                  <a:srgbClr val="445469"/>
                </a:solidFill>
                <a:latin typeface="Lato Regular"/>
                <a:cs typeface="Lato Regular"/>
              </a:rPr>
              <a:t>fyi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7862882" y="3939022"/>
            <a:ext cx="518054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900" b="1" dirty="0">
                <a:solidFill>
                  <a:srgbClr val="1EA185"/>
                </a:solidFill>
                <a:latin typeface="Lato Regular"/>
                <a:cs typeface="Lato Regular"/>
              </a:rPr>
              <a:t>music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040464" y="2373586"/>
            <a:ext cx="441110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200" b="1" dirty="0">
                <a:solidFill>
                  <a:srgbClr val="445469"/>
                </a:solidFill>
                <a:latin typeface="Lato Regular"/>
                <a:cs typeface="Lato Regular"/>
              </a:rPr>
              <a:t>VIH</a:t>
            </a:r>
          </a:p>
        </p:txBody>
      </p:sp>
      <p:sp>
        <p:nvSpPr>
          <p:cNvPr id="172" name="TextBox 171"/>
          <p:cNvSpPr txBox="1"/>
          <p:nvPr/>
        </p:nvSpPr>
        <p:spPr>
          <a:xfrm rot="16200000">
            <a:off x="6785138" y="4044390"/>
            <a:ext cx="1157653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400" b="1" dirty="0">
                <a:solidFill>
                  <a:srgbClr val="BD392F"/>
                </a:solidFill>
                <a:latin typeface="Lato Regular"/>
                <a:cs typeface="Lato Regular"/>
              </a:rPr>
              <a:t>infographic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8111884" y="4039282"/>
            <a:ext cx="896363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2000" b="1" dirty="0">
                <a:solidFill>
                  <a:srgbClr val="F29B26"/>
                </a:solidFill>
                <a:latin typeface="Lato Regular"/>
                <a:cs typeface="Lato Regular"/>
              </a:rPr>
              <a:t>target</a:t>
            </a:r>
          </a:p>
        </p:txBody>
      </p:sp>
      <p:sp>
        <p:nvSpPr>
          <p:cNvPr id="174" name="TextBox 173"/>
          <p:cNvSpPr txBox="1"/>
          <p:nvPr/>
        </p:nvSpPr>
        <p:spPr>
          <a:xfrm rot="16200000">
            <a:off x="7266429" y="4088836"/>
            <a:ext cx="612632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2000" b="1" dirty="0">
                <a:solidFill>
                  <a:srgbClr val="445469"/>
                </a:solidFill>
                <a:latin typeface="Lato Regular"/>
                <a:cs typeface="Lato Regular"/>
              </a:rPr>
              <a:t>key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981149" y="4295028"/>
            <a:ext cx="846670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600" b="1" dirty="0">
                <a:solidFill>
                  <a:srgbClr val="445469"/>
                </a:solidFill>
                <a:latin typeface="Lato Regular"/>
                <a:cs typeface="Lato Regular"/>
              </a:rPr>
              <a:t>mobile</a:t>
            </a:r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7682157" y="4207395"/>
            <a:ext cx="559732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1200" b="1" dirty="0">
                <a:solidFill>
                  <a:srgbClr val="BD392F"/>
                </a:solidFill>
                <a:latin typeface="Lato Regular"/>
                <a:cs typeface="Lato Regular"/>
              </a:rPr>
              <a:t>chart</a:t>
            </a:r>
          </a:p>
        </p:txBody>
      </p:sp>
      <p:sp>
        <p:nvSpPr>
          <p:cNvPr id="179" name="Round Same Side Corner Rectangle 178"/>
          <p:cNvSpPr/>
          <p:nvPr/>
        </p:nvSpPr>
        <p:spPr>
          <a:xfrm rot="10800000" flipH="1">
            <a:off x="2125544" y="5893482"/>
            <a:ext cx="54849" cy="66253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latin typeface="Lato Light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490513" y="5715698"/>
            <a:ext cx="559779" cy="900253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r>
              <a:rPr lang="en-US" sz="5250" b="1" dirty="0">
                <a:latin typeface="Lato Regular"/>
                <a:cs typeface="Lato Regular"/>
              </a:rPr>
              <a:t>6</a:t>
            </a:r>
            <a:endParaRPr lang="id-ID" sz="5250" b="1" dirty="0">
              <a:latin typeface="Lato Regular"/>
              <a:cs typeface="Lato Regular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255646" y="6055471"/>
            <a:ext cx="314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Lato Regular"/>
                <a:cs typeface="Lato Regular"/>
              </a:rPr>
              <a:t>Generic Content Templates</a:t>
            </a:r>
            <a:endParaRPr lang="id-ID" sz="1600" b="1" dirty="0"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639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  <p:bldP spid="75" grpId="0"/>
      <p:bldP spid="84" grpId="0" animBg="1"/>
      <p:bldP spid="85" grpId="0"/>
      <p:bldP spid="86" grpId="0"/>
      <p:bldP spid="87" grpId="0" animBg="1"/>
      <p:bldP spid="88" grpId="0"/>
      <p:bldP spid="82" grpId="0" animBg="1"/>
      <p:bldP spid="83" grpId="0"/>
      <p:bldP spid="90" grpId="0" animBg="1"/>
      <p:bldP spid="91" grpId="0"/>
      <p:bldP spid="96" grpId="0"/>
      <p:bldP spid="97" grpId="0"/>
      <p:bldP spid="98" grpId="0"/>
      <p:bldP spid="99" grpId="0"/>
      <p:bldP spid="145" grpId="0" animBg="1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9" grpId="0" animBg="1"/>
      <p:bldP spid="180" grpId="0"/>
      <p:bldP spid="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530051" y="26494"/>
            <a:ext cx="11007969" cy="1039544"/>
            <a:chOff x="5988388" y="483017"/>
            <a:chExt cx="12359700" cy="2079087"/>
          </a:xfrm>
        </p:grpSpPr>
        <p:sp>
          <p:nvSpPr>
            <p:cNvPr id="45" name="TextBox 44"/>
            <p:cNvSpPr txBox="1"/>
            <p:nvPr/>
          </p:nvSpPr>
          <p:spPr>
            <a:xfrm>
              <a:off x="5988388" y="483017"/>
              <a:ext cx="12359700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 defTabSz="914217"/>
              <a:r>
                <a:rPr lang="en-US" sz="44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Est. Project Timeline</a:t>
              </a:r>
              <a:endParaRPr lang="id-ID" sz="440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217"/>
              <a:endParaRPr lang="en-US" dirty="0">
                <a:solidFill>
                  <a:srgbClr val="9BBB5C"/>
                </a:solidFill>
                <a:latin typeface="Open Sans Light"/>
              </a:endParaRPr>
            </a:p>
          </p:txBody>
        </p:sp>
        <p:sp>
          <p:nvSpPr>
            <p:cNvPr id="47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/>
              <a:r>
                <a:rPr lang="en-US" sz="1550" dirty="0">
                  <a:solidFill>
                    <a:schemeClr val="accent1"/>
                  </a:solidFill>
                  <a:latin typeface="Lato Light"/>
                  <a:cs typeface="Lato Light"/>
                </a:rPr>
                <a:t>Stakeholder engagement </a:t>
              </a:r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throughout the project is</a:t>
              </a:r>
              <a:r>
                <a:rPr lang="en-US" sz="1550" dirty="0">
                  <a:solidFill>
                    <a:schemeClr val="accent1"/>
                  </a:solidFill>
                  <a:latin typeface="Lato Light"/>
                  <a:cs typeface="Lato Light"/>
                </a:rPr>
                <a:t> </a:t>
              </a:r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identified below.</a:t>
              </a:r>
              <a:endParaRPr lang="en-US" sz="1550" dirty="0">
                <a:solidFill>
                  <a:srgbClr val="1EA185"/>
                </a:solidFill>
                <a:latin typeface="Lato Light"/>
                <a:cs typeface="Lato Light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004745"/>
              </p:ext>
            </p:extLst>
          </p:nvPr>
        </p:nvGraphicFramePr>
        <p:xfrm>
          <a:off x="147051" y="1175694"/>
          <a:ext cx="11744032" cy="48816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xmlns="" val="97076180"/>
                    </a:ext>
                  </a:extLst>
                </a:gridCol>
                <a:gridCol w="1211572">
                  <a:extLst>
                    <a:ext uri="{9D8B030D-6E8A-4147-A177-3AD203B41FA5}">
                      <a16:colId xmlns:a16="http://schemas.microsoft.com/office/drawing/2014/main" xmlns="" val="694787588"/>
                    </a:ext>
                  </a:extLst>
                </a:gridCol>
                <a:gridCol w="1267730">
                  <a:extLst>
                    <a:ext uri="{9D8B030D-6E8A-4147-A177-3AD203B41FA5}">
                      <a16:colId xmlns:a16="http://schemas.microsoft.com/office/drawing/2014/main" xmlns="" val="1937775579"/>
                    </a:ext>
                  </a:extLst>
                </a:gridCol>
                <a:gridCol w="1267730">
                  <a:extLst>
                    <a:ext uri="{9D8B030D-6E8A-4147-A177-3AD203B41FA5}">
                      <a16:colId xmlns:a16="http://schemas.microsoft.com/office/drawing/2014/main" xmlns="" val="3513412078"/>
                    </a:ext>
                  </a:extLst>
                </a:gridCol>
                <a:gridCol w="1267730">
                  <a:extLst>
                    <a:ext uri="{9D8B030D-6E8A-4147-A177-3AD203B41FA5}">
                      <a16:colId xmlns:a16="http://schemas.microsoft.com/office/drawing/2014/main" xmlns="" val="1919892847"/>
                    </a:ext>
                  </a:extLst>
                </a:gridCol>
                <a:gridCol w="1267730">
                  <a:extLst>
                    <a:ext uri="{9D8B030D-6E8A-4147-A177-3AD203B41FA5}">
                      <a16:colId xmlns:a16="http://schemas.microsoft.com/office/drawing/2014/main" xmlns="" val="2608856192"/>
                    </a:ext>
                  </a:extLst>
                </a:gridCol>
                <a:gridCol w="1267730">
                  <a:extLst>
                    <a:ext uri="{9D8B030D-6E8A-4147-A177-3AD203B41FA5}">
                      <a16:colId xmlns:a16="http://schemas.microsoft.com/office/drawing/2014/main" xmlns="" val="421864794"/>
                    </a:ext>
                  </a:extLst>
                </a:gridCol>
                <a:gridCol w="1267730">
                  <a:extLst>
                    <a:ext uri="{9D8B030D-6E8A-4147-A177-3AD203B41FA5}">
                      <a16:colId xmlns:a16="http://schemas.microsoft.com/office/drawing/2014/main" xmlns="" val="1459101544"/>
                    </a:ext>
                  </a:extLst>
                </a:gridCol>
              </a:tblGrid>
              <a:tr h="53065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803061"/>
                  </a:ext>
                </a:extLst>
              </a:tr>
              <a:tr h="357938">
                <a:tc>
                  <a:txBody>
                    <a:bodyPr/>
                    <a:lstStyle/>
                    <a:p>
                      <a:r>
                        <a:rPr lang="en-US" sz="1600" dirty="0"/>
                        <a:t>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4076872"/>
                  </a:ext>
                </a:extLst>
              </a:tr>
              <a:tr h="357938">
                <a:tc>
                  <a:txBody>
                    <a:bodyPr/>
                    <a:lstStyle/>
                    <a:p>
                      <a:r>
                        <a:rPr lang="en-US" sz="1600" dirty="0"/>
                        <a:t> Discovery/ Marketing Design </a:t>
                      </a:r>
                      <a:r>
                        <a:rPr lang="en-US" sz="1050" dirty="0"/>
                        <a:t>Estimated</a:t>
                      </a:r>
                      <a:r>
                        <a:rPr lang="en-US" sz="1050" baseline="0" dirty="0"/>
                        <a:t> start time for the Discovery phase is mid-late February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6035542"/>
                  </a:ext>
                </a:extLst>
              </a:tr>
              <a:tr h="357938">
                <a:tc>
                  <a:txBody>
                    <a:bodyPr/>
                    <a:lstStyle/>
                    <a:p>
                      <a:r>
                        <a:rPr lang="en-US" sz="1600" dirty="0"/>
                        <a:t>Architecture </a:t>
                      </a:r>
                      <a:r>
                        <a:rPr lang="en-US" sz="1050" dirty="0"/>
                        <a:t>Prep targeted site content, team &amp; skills, current cascade tool stabilization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5982378"/>
                  </a:ext>
                </a:extLst>
              </a:tr>
              <a:tr h="357938">
                <a:tc>
                  <a:txBody>
                    <a:bodyPr/>
                    <a:lstStyle/>
                    <a:p>
                      <a:r>
                        <a:rPr lang="en-US" sz="1600" dirty="0"/>
                        <a:t> Targeted Content </a:t>
                      </a:r>
                    </a:p>
                    <a:p>
                      <a:r>
                        <a:rPr lang="en-US" sz="1600" dirty="0"/>
                        <a:t>Migration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050" dirty="0"/>
                        <a:t>(Iterative)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0803822"/>
                  </a:ext>
                </a:extLst>
              </a:tr>
              <a:tr h="357938">
                <a:tc>
                  <a:txBody>
                    <a:bodyPr/>
                    <a:lstStyle/>
                    <a:p>
                      <a:r>
                        <a:rPr lang="en-US" sz="1400" dirty="0"/>
                        <a:t>Upgrade Cascade/ Mechanism for remaining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770482"/>
                  </a:ext>
                </a:extLst>
              </a:tr>
              <a:tr h="357938">
                <a:tc>
                  <a:txBody>
                    <a:bodyPr/>
                    <a:lstStyle/>
                    <a:p>
                      <a:r>
                        <a:rPr lang="en-US" sz="1600" dirty="0"/>
                        <a:t>Site Migration &amp; Continued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3203084"/>
                  </a:ext>
                </a:extLst>
              </a:tr>
              <a:tr h="357938">
                <a:tc>
                  <a:txBody>
                    <a:bodyPr/>
                    <a:lstStyle/>
                    <a:p>
                      <a:r>
                        <a:rPr lang="en-US" sz="1600" dirty="0"/>
                        <a:t>Support &amp; Training for the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549206"/>
                  </a:ext>
                </a:extLst>
              </a:tr>
              <a:tr h="357938">
                <a:tc>
                  <a:txBody>
                    <a:bodyPr/>
                    <a:lstStyle/>
                    <a:p>
                      <a:r>
                        <a:rPr lang="en-US" sz="1600" dirty="0"/>
                        <a:t>Communication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2078"/>
                  </a:ext>
                </a:extLst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10683313" y="4652910"/>
            <a:ext cx="1188720" cy="18288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r>
              <a:rPr lang="en-US" sz="1200" b="1" dirty="0">
                <a:solidFill>
                  <a:srgbClr val="000066"/>
                </a:solidFill>
                <a:latin typeface="Lato Regular"/>
                <a:cs typeface="Lato Regular"/>
              </a:rPr>
              <a:t>Ongoing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683313" y="5238109"/>
            <a:ext cx="1188720" cy="1828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r>
              <a:rPr lang="en-US" sz="1200" b="1" dirty="0">
                <a:solidFill>
                  <a:srgbClr val="000066"/>
                </a:solidFill>
                <a:latin typeface="Lato Regular"/>
                <a:cs typeface="Lato Regular"/>
              </a:rPr>
              <a:t>Ongoing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29485" y="2042430"/>
            <a:ext cx="274320" cy="274320"/>
          </a:xfrm>
          <a:prstGeom prst="star5">
            <a:avLst/>
          </a:prstGeom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0371" y="3319056"/>
            <a:ext cx="274320" cy="274320"/>
          </a:xfrm>
          <a:prstGeom prst="star5">
            <a:avLst/>
          </a:prstGeom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4579" y="6525458"/>
            <a:ext cx="279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= Stakeholder Engagement 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148233" y="6487406"/>
            <a:ext cx="274320" cy="274320"/>
          </a:xfrm>
          <a:prstGeom prst="star5">
            <a:avLst/>
          </a:prstGeom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76496" y="6205810"/>
            <a:ext cx="7890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Footnote: Tentatively planned for the beginning of January, should that change, we’ll let you know.</a:t>
            </a:r>
            <a:r>
              <a:rPr lang="en-US" i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i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17205" y="1746747"/>
            <a:ext cx="1292133" cy="261610"/>
            <a:chOff x="3117205" y="1746747"/>
            <a:chExt cx="1292133" cy="261610"/>
          </a:xfrm>
        </p:grpSpPr>
        <p:sp>
          <p:nvSpPr>
            <p:cNvPr id="38" name="Rounded Rectangle 37"/>
            <p:cNvSpPr/>
            <p:nvPr/>
          </p:nvSpPr>
          <p:spPr>
            <a:xfrm>
              <a:off x="3117205" y="1784166"/>
              <a:ext cx="1280160" cy="1828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n-US" sz="1000" dirty="0">
                <a:latin typeface="Lato Regular"/>
                <a:cs typeface="Lato Regular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10828" y="1746747"/>
              <a:ext cx="11985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0066"/>
                  </a:solidFill>
                </a:rPr>
                <a:t>Jan. 15</a:t>
              </a:r>
              <a:r>
                <a:rPr lang="en-US" sz="1100" b="1" baseline="30000" dirty="0">
                  <a:solidFill>
                    <a:srgbClr val="000066"/>
                  </a:solidFill>
                </a:rPr>
                <a:t>th</a:t>
              </a:r>
              <a:r>
                <a:rPr lang="en-US" sz="1100" b="1" dirty="0">
                  <a:solidFill>
                    <a:srgbClr val="000066"/>
                  </a:solidFill>
                </a:rPr>
                <a:t> - 31</a:t>
              </a:r>
              <a:r>
                <a:rPr lang="en-US" sz="1100" b="1" baseline="30000" dirty="0">
                  <a:solidFill>
                    <a:srgbClr val="000066"/>
                  </a:solidFill>
                </a:rPr>
                <a:t>st</a:t>
              </a:r>
              <a:r>
                <a:rPr lang="en-US" sz="1100" b="1" dirty="0">
                  <a:solidFill>
                    <a:srgbClr val="000066"/>
                  </a:solidFill>
                </a:rPr>
                <a:t>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10049" y="2280271"/>
            <a:ext cx="1477819" cy="261610"/>
            <a:chOff x="4619624" y="2280271"/>
            <a:chExt cx="1477819" cy="261610"/>
          </a:xfrm>
        </p:grpSpPr>
        <p:sp>
          <p:nvSpPr>
            <p:cNvPr id="12" name="Rounded Rectangle 11"/>
            <p:cNvSpPr/>
            <p:nvPr/>
          </p:nvSpPr>
          <p:spPr>
            <a:xfrm>
              <a:off x="4689556" y="2314598"/>
              <a:ext cx="13716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n-US" sz="1200" dirty="0">
                <a:latin typeface="Lato Regular"/>
                <a:cs typeface="Lato Regular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19624" y="2280271"/>
              <a:ext cx="14778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66"/>
                  </a:solidFill>
                </a:rPr>
                <a:t>Jan. 31</a:t>
              </a:r>
              <a:r>
                <a:rPr lang="en-US" sz="1100" b="1" baseline="30000" dirty="0">
                  <a:solidFill>
                    <a:srgbClr val="000066"/>
                  </a:solidFill>
                </a:rPr>
                <a:t>st</a:t>
              </a:r>
              <a:r>
                <a:rPr lang="en-US" sz="1100" b="1" dirty="0">
                  <a:solidFill>
                    <a:srgbClr val="000066"/>
                  </a:solidFill>
                </a:rPr>
                <a:t> Feb. 28</a:t>
              </a:r>
              <a:r>
                <a:rPr lang="en-US" sz="1100" b="1" baseline="30000" dirty="0">
                  <a:solidFill>
                    <a:srgbClr val="000066"/>
                  </a:solidFill>
                </a:rPr>
                <a:t>th</a:t>
              </a:r>
              <a:r>
                <a:rPr lang="en-US" sz="1100" b="1" dirty="0">
                  <a:solidFill>
                    <a:srgbClr val="000066"/>
                  </a:solidFill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03476" y="2892325"/>
            <a:ext cx="2468880" cy="261610"/>
            <a:chOff x="4303476" y="2892325"/>
            <a:chExt cx="2468880" cy="261610"/>
          </a:xfrm>
        </p:grpSpPr>
        <p:sp>
          <p:nvSpPr>
            <p:cNvPr id="13" name="Rounded Rectangle 12"/>
            <p:cNvSpPr/>
            <p:nvPr/>
          </p:nvSpPr>
          <p:spPr>
            <a:xfrm>
              <a:off x="4303476" y="2932635"/>
              <a:ext cx="2468880" cy="1828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n-US" dirty="0">
                <a:latin typeface="Lato Regular"/>
                <a:cs typeface="Lato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24361" y="2892325"/>
              <a:ext cx="1681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0066"/>
                  </a:solidFill>
                </a:rPr>
                <a:t>Jan. 31</a:t>
              </a:r>
              <a:r>
                <a:rPr lang="en-US" sz="1100" b="1" baseline="30000" dirty="0">
                  <a:solidFill>
                    <a:srgbClr val="000066"/>
                  </a:solidFill>
                </a:rPr>
                <a:t>st</a:t>
              </a:r>
              <a:r>
                <a:rPr lang="en-US" sz="1100" b="1" dirty="0">
                  <a:solidFill>
                    <a:srgbClr val="000066"/>
                  </a:solidFill>
                </a:rPr>
                <a:t> – March 30</a:t>
              </a:r>
              <a:r>
                <a:rPr lang="en-US" sz="1100" b="1" baseline="30000" dirty="0">
                  <a:solidFill>
                    <a:srgbClr val="000066"/>
                  </a:solidFill>
                </a:rPr>
                <a:t>th</a:t>
              </a:r>
              <a:r>
                <a:rPr lang="en-US" sz="1100" b="1" dirty="0">
                  <a:solidFill>
                    <a:srgbClr val="000066"/>
                  </a:solidFill>
                </a:rPr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91256" y="3512394"/>
            <a:ext cx="6217920" cy="261610"/>
            <a:chOff x="5591256" y="3512394"/>
            <a:chExt cx="6217920" cy="261610"/>
          </a:xfrm>
        </p:grpSpPr>
        <p:sp>
          <p:nvSpPr>
            <p:cNvPr id="14" name="Rounded Rectangle 13"/>
            <p:cNvSpPr/>
            <p:nvPr/>
          </p:nvSpPr>
          <p:spPr>
            <a:xfrm>
              <a:off x="5591256" y="3550375"/>
              <a:ext cx="6217920" cy="1828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n-US" dirty="0">
                <a:latin typeface="Lato Regular"/>
                <a:cs typeface="Lato Regular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81797" y="3512394"/>
              <a:ext cx="15365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0066"/>
                  </a:solidFill>
                </a:rPr>
                <a:t>Feb. 28</a:t>
              </a:r>
              <a:r>
                <a:rPr lang="en-US" sz="1100" b="1" baseline="30000" dirty="0">
                  <a:solidFill>
                    <a:srgbClr val="000066"/>
                  </a:solidFill>
                </a:rPr>
                <a:t>th</a:t>
              </a:r>
              <a:r>
                <a:rPr lang="en-US" sz="1100" b="1" dirty="0">
                  <a:solidFill>
                    <a:srgbClr val="000066"/>
                  </a:solidFill>
                </a:rPr>
                <a:t> – July 31</a:t>
              </a:r>
              <a:r>
                <a:rPr lang="en-US" sz="1100" b="1" baseline="30000" dirty="0">
                  <a:solidFill>
                    <a:srgbClr val="000066"/>
                  </a:solidFill>
                </a:rPr>
                <a:t>st</a:t>
              </a:r>
              <a:r>
                <a:rPr lang="en-US" sz="1100" b="1" dirty="0">
                  <a:solidFill>
                    <a:srgbClr val="000066"/>
                  </a:solidFill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221539" y="4075706"/>
            <a:ext cx="1635767" cy="261610"/>
            <a:chOff x="9326314" y="4075706"/>
            <a:chExt cx="1635767" cy="261610"/>
          </a:xfrm>
        </p:grpSpPr>
        <p:sp>
          <p:nvSpPr>
            <p:cNvPr id="18" name="Rounded Rectangle 17"/>
            <p:cNvSpPr/>
            <p:nvPr/>
          </p:nvSpPr>
          <p:spPr>
            <a:xfrm>
              <a:off x="9408868" y="4117775"/>
              <a:ext cx="146304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n-US" dirty="0">
                <a:latin typeface="Lato Regular"/>
                <a:cs typeface="Lato Regular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26314" y="4075706"/>
              <a:ext cx="163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</a:rPr>
                <a:t>May 30</a:t>
              </a:r>
              <a:r>
                <a:rPr lang="en-US" sz="1100" b="1" baseline="30000" dirty="0">
                  <a:solidFill>
                    <a:srgbClr val="000000"/>
                  </a:solidFill>
                </a:rPr>
                <a:t>th</a:t>
              </a:r>
              <a:r>
                <a:rPr lang="en-US" sz="1100" b="1" dirty="0">
                  <a:solidFill>
                    <a:srgbClr val="000000"/>
                  </a:solidFill>
                </a:rPr>
                <a:t> – June 30</a:t>
              </a:r>
              <a:r>
                <a:rPr lang="en-US" sz="1100" b="1" baseline="30000" dirty="0">
                  <a:solidFill>
                    <a:srgbClr val="000000"/>
                  </a:solidFill>
                </a:rPr>
                <a:t>th</a:t>
              </a:r>
              <a:r>
                <a:rPr lang="en-US" sz="1100" b="1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12843" y="5768554"/>
            <a:ext cx="8778240" cy="276999"/>
            <a:chOff x="3112843" y="5768554"/>
            <a:chExt cx="8778240" cy="276999"/>
          </a:xfrm>
        </p:grpSpPr>
        <p:sp>
          <p:nvSpPr>
            <p:cNvPr id="19" name="Rounded Rectangle 18"/>
            <p:cNvSpPr/>
            <p:nvPr/>
          </p:nvSpPr>
          <p:spPr>
            <a:xfrm>
              <a:off x="3112843" y="5815836"/>
              <a:ext cx="877824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n-US" dirty="0">
                <a:latin typeface="Lato Regular"/>
                <a:cs typeface="Lato Regular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23452" y="5768554"/>
              <a:ext cx="11985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66"/>
                  </a:solidFill>
                </a:rPr>
                <a:t>Ongoing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446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5979869" y="3287684"/>
            <a:ext cx="739737" cy="739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4217"/>
            <a:endParaRPr lang="id-ID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004889" y="4237905"/>
            <a:ext cx="739737" cy="739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4217"/>
            <a:endParaRPr lang="id-ID">
              <a:solidFill>
                <a:prstClr val="white"/>
              </a:solidFill>
              <a:latin typeface="Lato Light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7012684" y="3211043"/>
            <a:ext cx="3884172" cy="616575"/>
            <a:chOff x="6217425" y="2328987"/>
            <a:chExt cx="3885183" cy="616575"/>
          </a:xfrm>
        </p:grpSpPr>
        <p:sp>
          <p:nvSpPr>
            <p:cNvPr id="119" name="TextBox 118"/>
            <p:cNvSpPr txBox="1"/>
            <p:nvPr/>
          </p:nvSpPr>
          <p:spPr>
            <a:xfrm>
              <a:off x="6217426" y="2328987"/>
              <a:ext cx="131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17"/>
              <a:r>
                <a:rPr lang="en-US" b="1" dirty="0">
                  <a:solidFill>
                    <a:srgbClr val="445469"/>
                  </a:solidFill>
                  <a:latin typeface="Lato"/>
                </a:rPr>
                <a:t>Approvals</a:t>
              </a:r>
              <a:endParaRPr lang="id-ID" b="1" dirty="0">
                <a:solidFill>
                  <a:srgbClr val="445469"/>
                </a:solidFill>
                <a:latin typeface="Lato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217425" y="2576230"/>
              <a:ext cx="3885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lnSpc>
                  <a:spcPct val="150000"/>
                </a:lnSpc>
              </a:pPr>
              <a:r>
                <a:rPr lang="en-US" sz="1200" dirty="0">
                  <a:solidFill>
                    <a:srgbClr val="445469"/>
                  </a:solidFill>
                  <a:latin typeface="Lato Light"/>
                  <a:cs typeface="Lato Light"/>
                </a:rPr>
                <a:t>Provide input in the approval process. 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012684" y="4114286"/>
            <a:ext cx="4044522" cy="1182118"/>
            <a:chOff x="6217425" y="3333319"/>
            <a:chExt cx="3617748" cy="1182118"/>
          </a:xfrm>
        </p:grpSpPr>
        <p:sp>
          <p:nvSpPr>
            <p:cNvPr id="122" name="TextBox 121"/>
            <p:cNvSpPr txBox="1"/>
            <p:nvPr/>
          </p:nvSpPr>
          <p:spPr>
            <a:xfrm>
              <a:off x="6217426" y="3333319"/>
              <a:ext cx="1140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17"/>
              <a:r>
                <a:rPr lang="en-US" b="1" dirty="0">
                  <a:solidFill>
                    <a:srgbClr val="445469"/>
                  </a:solidFill>
                  <a:latin typeface="Lato"/>
                </a:rPr>
                <a:t>Validation</a:t>
              </a:r>
              <a:endParaRPr lang="id-ID" b="1" dirty="0">
                <a:solidFill>
                  <a:srgbClr val="445469"/>
                </a:solidFill>
                <a:latin typeface="Lato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217425" y="3592107"/>
              <a:ext cx="36177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lnSpc>
                  <a:spcPct val="150000"/>
                </a:lnSpc>
              </a:pPr>
              <a:r>
                <a:rPr lang="en-US" sz="1200" dirty="0">
                  <a:solidFill>
                    <a:srgbClr val="445469"/>
                  </a:solidFill>
                  <a:latin typeface="Lato Light"/>
                  <a:cs typeface="Lato Light"/>
                </a:rPr>
                <a:t>Validation of content once it has been moved to the </a:t>
              </a:r>
            </a:p>
            <a:p>
              <a:pPr defTabSz="914217">
                <a:lnSpc>
                  <a:spcPct val="150000"/>
                </a:lnSpc>
              </a:pPr>
              <a:r>
                <a:rPr lang="en-US" sz="1200" dirty="0">
                  <a:solidFill>
                    <a:srgbClr val="445469"/>
                  </a:solidFill>
                  <a:latin typeface="Lato Light"/>
                  <a:cs typeface="Lato Light"/>
                </a:rPr>
                <a:t>new site. </a:t>
              </a:r>
            </a:p>
            <a:p>
              <a:pPr defTabSz="914217">
                <a:lnSpc>
                  <a:spcPct val="150000"/>
                </a:lnSpc>
              </a:pPr>
              <a:endParaRPr lang="en-US" sz="1200" dirty="0">
                <a:solidFill>
                  <a:srgbClr val="445469"/>
                </a:solidFill>
                <a:latin typeface="Lato Light"/>
              </a:endParaRP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4941815" y="2253807"/>
            <a:ext cx="739737" cy="739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4217"/>
            <a:endParaRPr lang="id-ID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941815" y="3287684"/>
            <a:ext cx="739737" cy="739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4217"/>
            <a:endParaRPr lang="id-ID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941815" y="4237905"/>
            <a:ext cx="739737" cy="7399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4217"/>
            <a:endParaRPr lang="id-ID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973889" y="2249249"/>
            <a:ext cx="739737" cy="7399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4217"/>
            <a:endParaRPr lang="id-ID">
              <a:solidFill>
                <a:prstClr val="white"/>
              </a:solidFill>
              <a:latin typeface="Lato Light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747260" y="2182696"/>
            <a:ext cx="3854025" cy="860654"/>
            <a:chOff x="6217425" y="2316186"/>
            <a:chExt cx="4058835" cy="860654"/>
          </a:xfrm>
        </p:grpSpPr>
        <p:sp>
          <p:nvSpPr>
            <p:cNvPr id="155" name="TextBox 154"/>
            <p:cNvSpPr txBox="1"/>
            <p:nvPr/>
          </p:nvSpPr>
          <p:spPr>
            <a:xfrm>
              <a:off x="7400031" y="2316186"/>
              <a:ext cx="2757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17"/>
              <a:r>
                <a:rPr lang="en-US" b="1" dirty="0">
                  <a:solidFill>
                    <a:srgbClr val="445469"/>
                  </a:solidFill>
                  <a:latin typeface="Lato"/>
                </a:rPr>
                <a:t>Requirements</a:t>
              </a:r>
              <a:endParaRPr lang="id-ID" b="1" dirty="0">
                <a:solidFill>
                  <a:srgbClr val="445469"/>
                </a:solidFill>
                <a:latin typeface="Lato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217425" y="2564685"/>
              <a:ext cx="4058835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17">
                <a:lnSpc>
                  <a:spcPct val="150000"/>
                </a:lnSpc>
              </a:pPr>
              <a:r>
                <a:rPr lang="en-US" sz="1200" dirty="0">
                  <a:solidFill>
                    <a:srgbClr val="445469"/>
                  </a:solidFill>
                  <a:latin typeface="Lato Light"/>
                  <a:cs typeface="Lato Light"/>
                </a:rPr>
                <a:t>Gather marketing and design requirements from colleges and departments.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44394" y="3215101"/>
            <a:ext cx="3854025" cy="860654"/>
            <a:chOff x="6217425" y="2316186"/>
            <a:chExt cx="4058835" cy="860654"/>
          </a:xfrm>
        </p:grpSpPr>
        <p:sp>
          <p:nvSpPr>
            <p:cNvPr id="170" name="TextBox 169"/>
            <p:cNvSpPr txBox="1"/>
            <p:nvPr/>
          </p:nvSpPr>
          <p:spPr>
            <a:xfrm>
              <a:off x="7403049" y="2316186"/>
              <a:ext cx="2754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17"/>
              <a:r>
                <a:rPr lang="en-US" b="1" dirty="0">
                  <a:solidFill>
                    <a:srgbClr val="445469"/>
                  </a:solidFill>
                  <a:latin typeface="Lato Regular"/>
                  <a:cs typeface="Lato Regular"/>
                </a:rPr>
                <a:t>Templates</a:t>
              </a:r>
              <a:endParaRPr lang="id-ID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17425" y="2564685"/>
              <a:ext cx="4058835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17">
                <a:lnSpc>
                  <a:spcPct val="150000"/>
                </a:lnSpc>
              </a:pPr>
              <a:r>
                <a:rPr lang="en-US" sz="1200" dirty="0">
                  <a:solidFill>
                    <a:srgbClr val="445469"/>
                  </a:solidFill>
                  <a:latin typeface="Lato Light"/>
                  <a:cs typeface="Lato Light"/>
                </a:rPr>
                <a:t>Collect feedback on the University content template needs and report back. 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741448" y="4162827"/>
            <a:ext cx="3854025" cy="583655"/>
            <a:chOff x="6217425" y="2316186"/>
            <a:chExt cx="4058835" cy="583655"/>
          </a:xfrm>
        </p:grpSpPr>
        <p:sp>
          <p:nvSpPr>
            <p:cNvPr id="173" name="TextBox 172"/>
            <p:cNvSpPr txBox="1"/>
            <p:nvPr/>
          </p:nvSpPr>
          <p:spPr>
            <a:xfrm>
              <a:off x="7260282" y="2316186"/>
              <a:ext cx="2897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17"/>
              <a:r>
                <a:rPr lang="en-US" b="1" dirty="0">
                  <a:solidFill>
                    <a:srgbClr val="445469"/>
                  </a:solidFill>
                  <a:latin typeface="Lato"/>
                </a:rPr>
                <a:t>Audiences</a:t>
              </a:r>
              <a:endParaRPr lang="id-ID" b="1" dirty="0">
                <a:solidFill>
                  <a:srgbClr val="445469"/>
                </a:solidFill>
                <a:latin typeface="Lato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217425" y="2564685"/>
              <a:ext cx="4058835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17">
                <a:lnSpc>
                  <a:spcPct val="150000"/>
                </a:lnSpc>
              </a:pPr>
              <a:r>
                <a:rPr lang="en-US" sz="1200" dirty="0">
                  <a:solidFill>
                    <a:srgbClr val="445469"/>
                  </a:solidFill>
                  <a:latin typeface="Lato Light"/>
                  <a:cs typeface="Lato Light"/>
                </a:rPr>
                <a:t>Identify audiences to target with specific content. 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6956456" y="2142049"/>
            <a:ext cx="3854025" cy="908690"/>
            <a:chOff x="6453733" y="2311112"/>
            <a:chExt cx="4058835" cy="908690"/>
          </a:xfrm>
        </p:grpSpPr>
        <p:sp>
          <p:nvSpPr>
            <p:cNvPr id="176" name="TextBox 175"/>
            <p:cNvSpPr txBox="1"/>
            <p:nvPr/>
          </p:nvSpPr>
          <p:spPr>
            <a:xfrm>
              <a:off x="6453733" y="2311112"/>
              <a:ext cx="1590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en-US" b="1" dirty="0">
                  <a:solidFill>
                    <a:srgbClr val="445469"/>
                  </a:solidFill>
                  <a:latin typeface="Lato"/>
                </a:rPr>
                <a:t>Alignment</a:t>
              </a:r>
              <a:endParaRPr lang="id-ID" b="1" dirty="0">
                <a:solidFill>
                  <a:srgbClr val="445469"/>
                </a:solidFill>
                <a:latin typeface="Lato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453733" y="2607647"/>
              <a:ext cx="4058835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lnSpc>
                  <a:spcPct val="150000"/>
                </a:lnSpc>
              </a:pPr>
              <a:r>
                <a:rPr lang="en-US" sz="1200" dirty="0">
                  <a:solidFill>
                    <a:srgbClr val="445469"/>
                  </a:solidFill>
                  <a:latin typeface="Lato Light"/>
                  <a:cs typeface="Lato Light"/>
                </a:rPr>
                <a:t>Understand how the individual website needs fit into the overall University Strategy.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2708" y="241509"/>
            <a:ext cx="11007969" cy="1039544"/>
            <a:chOff x="5988388" y="483017"/>
            <a:chExt cx="12359700" cy="2079087"/>
          </a:xfrm>
        </p:grpSpPr>
        <p:sp>
          <p:nvSpPr>
            <p:cNvPr id="45" name="TextBox 44"/>
            <p:cNvSpPr txBox="1"/>
            <p:nvPr/>
          </p:nvSpPr>
          <p:spPr>
            <a:xfrm>
              <a:off x="5988388" y="483017"/>
              <a:ext cx="12359700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 defTabSz="914217"/>
              <a:r>
                <a:rPr lang="en-US" sz="44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Collaboration Opportunities</a:t>
              </a:r>
              <a:endParaRPr lang="id-ID" sz="440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217"/>
              <a:endParaRPr lang="en-US" dirty="0">
                <a:solidFill>
                  <a:srgbClr val="9BBB5C"/>
                </a:solidFill>
                <a:latin typeface="Open Sans Light"/>
              </a:endParaRPr>
            </a:p>
          </p:txBody>
        </p:sp>
        <p:sp>
          <p:nvSpPr>
            <p:cNvPr id="47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/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Implementation partner will </a:t>
              </a:r>
              <a:r>
                <a:rPr lang="en-US" sz="1550" dirty="0">
                  <a:solidFill>
                    <a:schemeClr val="accent1"/>
                  </a:solidFill>
                  <a:latin typeface="Lato Light"/>
                  <a:cs typeface="Lato Light"/>
                </a:rPr>
                <a:t>collect requirements </a:t>
              </a:r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through interviews, and </a:t>
              </a:r>
              <a:r>
                <a:rPr lang="en-US" sz="1550" dirty="0">
                  <a:solidFill>
                    <a:schemeClr val="accent1"/>
                  </a:solidFill>
                  <a:latin typeface="Lato Light"/>
                  <a:cs typeface="Lato Light"/>
                </a:rPr>
                <a:t>ensure approvals </a:t>
              </a:r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by key stakeholders.</a:t>
              </a:r>
              <a:endParaRPr lang="en-US" sz="1550" dirty="0">
                <a:solidFill>
                  <a:srgbClr val="1EA185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48" name="Freeform 213"/>
          <p:cNvSpPr>
            <a:spLocks noChangeArrowheads="1"/>
          </p:cNvSpPr>
          <p:nvPr/>
        </p:nvSpPr>
        <p:spPr bwMode="auto">
          <a:xfrm>
            <a:off x="6217596" y="4400349"/>
            <a:ext cx="382587" cy="371475"/>
          </a:xfrm>
          <a:custGeom>
            <a:avLst/>
            <a:gdLst>
              <a:gd name="T0" fmla="*/ 589 w 634"/>
              <a:gd name="T1" fmla="*/ 236 h 619"/>
              <a:gd name="T2" fmla="*/ 589 w 634"/>
              <a:gd name="T3" fmla="*/ 236 h 619"/>
              <a:gd name="T4" fmla="*/ 589 w 634"/>
              <a:gd name="T5" fmla="*/ 545 h 619"/>
              <a:gd name="T6" fmla="*/ 545 w 634"/>
              <a:gd name="T7" fmla="*/ 589 h 619"/>
              <a:gd name="T8" fmla="*/ 89 w 634"/>
              <a:gd name="T9" fmla="*/ 589 h 619"/>
              <a:gd name="T10" fmla="*/ 45 w 634"/>
              <a:gd name="T11" fmla="*/ 545 h 619"/>
              <a:gd name="T12" fmla="*/ 45 w 634"/>
              <a:gd name="T13" fmla="*/ 74 h 619"/>
              <a:gd name="T14" fmla="*/ 89 w 634"/>
              <a:gd name="T15" fmla="*/ 29 h 619"/>
              <a:gd name="T16" fmla="*/ 398 w 634"/>
              <a:gd name="T17" fmla="*/ 29 h 619"/>
              <a:gd name="T18" fmla="*/ 398 w 634"/>
              <a:gd name="T19" fmla="*/ 0 h 619"/>
              <a:gd name="T20" fmla="*/ 89 w 634"/>
              <a:gd name="T21" fmla="*/ 0 h 619"/>
              <a:gd name="T22" fmla="*/ 0 w 634"/>
              <a:gd name="T23" fmla="*/ 74 h 619"/>
              <a:gd name="T24" fmla="*/ 0 w 634"/>
              <a:gd name="T25" fmla="*/ 545 h 619"/>
              <a:gd name="T26" fmla="*/ 89 w 634"/>
              <a:gd name="T27" fmla="*/ 618 h 619"/>
              <a:gd name="T28" fmla="*/ 545 w 634"/>
              <a:gd name="T29" fmla="*/ 618 h 619"/>
              <a:gd name="T30" fmla="*/ 633 w 634"/>
              <a:gd name="T31" fmla="*/ 545 h 619"/>
              <a:gd name="T32" fmla="*/ 633 w 634"/>
              <a:gd name="T33" fmla="*/ 236 h 619"/>
              <a:gd name="T34" fmla="*/ 589 w 634"/>
              <a:gd name="T35" fmla="*/ 236 h 619"/>
              <a:gd name="T36" fmla="*/ 162 w 634"/>
              <a:gd name="T37" fmla="*/ 354 h 619"/>
              <a:gd name="T38" fmla="*/ 162 w 634"/>
              <a:gd name="T39" fmla="*/ 354 h 619"/>
              <a:gd name="T40" fmla="*/ 74 w 634"/>
              <a:gd name="T41" fmla="*/ 516 h 619"/>
              <a:gd name="T42" fmla="*/ 103 w 634"/>
              <a:gd name="T43" fmla="*/ 545 h 619"/>
              <a:gd name="T44" fmla="*/ 280 w 634"/>
              <a:gd name="T45" fmla="*/ 457 h 619"/>
              <a:gd name="T46" fmla="*/ 295 w 634"/>
              <a:gd name="T47" fmla="*/ 457 h 619"/>
              <a:gd name="T48" fmla="*/ 604 w 634"/>
              <a:gd name="T49" fmla="*/ 147 h 619"/>
              <a:gd name="T50" fmla="*/ 604 w 634"/>
              <a:gd name="T51" fmla="*/ 88 h 619"/>
              <a:gd name="T52" fmla="*/ 530 w 634"/>
              <a:gd name="T53" fmla="*/ 29 h 619"/>
              <a:gd name="T54" fmla="*/ 471 w 634"/>
              <a:gd name="T55" fmla="*/ 29 h 619"/>
              <a:gd name="T56" fmla="*/ 177 w 634"/>
              <a:gd name="T57" fmla="*/ 324 h 619"/>
              <a:gd name="T58" fmla="*/ 162 w 634"/>
              <a:gd name="T59" fmla="*/ 354 h 619"/>
              <a:gd name="T60" fmla="*/ 486 w 634"/>
              <a:gd name="T61" fmla="*/ 74 h 619"/>
              <a:gd name="T62" fmla="*/ 486 w 634"/>
              <a:gd name="T63" fmla="*/ 74 h 619"/>
              <a:gd name="T64" fmla="*/ 516 w 634"/>
              <a:gd name="T65" fmla="*/ 74 h 619"/>
              <a:gd name="T66" fmla="*/ 560 w 634"/>
              <a:gd name="T67" fmla="*/ 103 h 619"/>
              <a:gd name="T68" fmla="*/ 560 w 634"/>
              <a:gd name="T69" fmla="*/ 133 h 619"/>
              <a:gd name="T70" fmla="*/ 516 w 634"/>
              <a:gd name="T71" fmla="*/ 177 h 619"/>
              <a:gd name="T72" fmla="*/ 457 w 634"/>
              <a:gd name="T73" fmla="*/ 103 h 619"/>
              <a:gd name="T74" fmla="*/ 486 w 634"/>
              <a:gd name="T75" fmla="*/ 74 h 619"/>
              <a:gd name="T76" fmla="*/ 428 w 634"/>
              <a:gd name="T77" fmla="*/ 133 h 619"/>
              <a:gd name="T78" fmla="*/ 428 w 634"/>
              <a:gd name="T79" fmla="*/ 133 h 619"/>
              <a:gd name="T80" fmla="*/ 486 w 634"/>
              <a:gd name="T81" fmla="*/ 206 h 619"/>
              <a:gd name="T82" fmla="*/ 266 w 634"/>
              <a:gd name="T83" fmla="*/ 427 h 619"/>
              <a:gd name="T84" fmla="*/ 207 w 634"/>
              <a:gd name="T85" fmla="*/ 354 h 619"/>
              <a:gd name="T86" fmla="*/ 428 w 634"/>
              <a:gd name="T87" fmla="*/ 133 h 619"/>
              <a:gd name="T88" fmla="*/ 236 w 634"/>
              <a:gd name="T89" fmla="*/ 442 h 619"/>
              <a:gd name="T90" fmla="*/ 236 w 634"/>
              <a:gd name="T91" fmla="*/ 442 h 619"/>
              <a:gd name="T92" fmla="*/ 133 w 634"/>
              <a:gd name="T93" fmla="*/ 516 h 619"/>
              <a:gd name="T94" fmla="*/ 118 w 634"/>
              <a:gd name="T95" fmla="*/ 501 h 619"/>
              <a:gd name="T96" fmla="*/ 177 w 634"/>
              <a:gd name="T97" fmla="*/ 398 h 619"/>
              <a:gd name="T98" fmla="*/ 236 w 634"/>
              <a:gd name="T99" fmla="*/ 44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9" name="Freeform 204"/>
          <p:cNvSpPr>
            <a:spLocks noChangeArrowheads="1"/>
          </p:cNvSpPr>
          <p:nvPr/>
        </p:nvSpPr>
        <p:spPr bwMode="auto">
          <a:xfrm>
            <a:off x="5123009" y="3465036"/>
            <a:ext cx="382588" cy="382588"/>
          </a:xfrm>
          <a:custGeom>
            <a:avLst/>
            <a:gdLst>
              <a:gd name="T0" fmla="*/ 309 w 634"/>
              <a:gd name="T1" fmla="*/ 398 h 634"/>
              <a:gd name="T2" fmla="*/ 309 w 634"/>
              <a:gd name="T3" fmla="*/ 398 h 634"/>
              <a:gd name="T4" fmla="*/ 338 w 634"/>
              <a:gd name="T5" fmla="*/ 368 h 634"/>
              <a:gd name="T6" fmla="*/ 338 w 634"/>
              <a:gd name="T7" fmla="*/ 132 h 634"/>
              <a:gd name="T8" fmla="*/ 309 w 634"/>
              <a:gd name="T9" fmla="*/ 118 h 634"/>
              <a:gd name="T10" fmla="*/ 294 w 634"/>
              <a:gd name="T11" fmla="*/ 132 h 634"/>
              <a:gd name="T12" fmla="*/ 294 w 634"/>
              <a:gd name="T13" fmla="*/ 368 h 634"/>
              <a:gd name="T14" fmla="*/ 309 w 634"/>
              <a:gd name="T15" fmla="*/ 398 h 634"/>
              <a:gd name="T16" fmla="*/ 426 w 634"/>
              <a:gd name="T17" fmla="*/ 398 h 634"/>
              <a:gd name="T18" fmla="*/ 426 w 634"/>
              <a:gd name="T19" fmla="*/ 398 h 634"/>
              <a:gd name="T20" fmla="*/ 456 w 634"/>
              <a:gd name="T21" fmla="*/ 368 h 634"/>
              <a:gd name="T22" fmla="*/ 456 w 634"/>
              <a:gd name="T23" fmla="*/ 191 h 634"/>
              <a:gd name="T24" fmla="*/ 426 w 634"/>
              <a:gd name="T25" fmla="*/ 177 h 634"/>
              <a:gd name="T26" fmla="*/ 412 w 634"/>
              <a:gd name="T27" fmla="*/ 191 h 634"/>
              <a:gd name="T28" fmla="*/ 412 w 634"/>
              <a:gd name="T29" fmla="*/ 368 h 634"/>
              <a:gd name="T30" fmla="*/ 426 w 634"/>
              <a:gd name="T31" fmla="*/ 398 h 634"/>
              <a:gd name="T32" fmla="*/ 191 w 634"/>
              <a:gd name="T33" fmla="*/ 398 h 634"/>
              <a:gd name="T34" fmla="*/ 191 w 634"/>
              <a:gd name="T35" fmla="*/ 398 h 634"/>
              <a:gd name="T36" fmla="*/ 221 w 634"/>
              <a:gd name="T37" fmla="*/ 368 h 634"/>
              <a:gd name="T38" fmla="*/ 221 w 634"/>
              <a:gd name="T39" fmla="*/ 294 h 634"/>
              <a:gd name="T40" fmla="*/ 191 w 634"/>
              <a:gd name="T41" fmla="*/ 280 h 634"/>
              <a:gd name="T42" fmla="*/ 176 w 634"/>
              <a:gd name="T43" fmla="*/ 294 h 634"/>
              <a:gd name="T44" fmla="*/ 176 w 634"/>
              <a:gd name="T45" fmla="*/ 368 h 634"/>
              <a:gd name="T46" fmla="*/ 191 w 634"/>
              <a:gd name="T47" fmla="*/ 398 h 634"/>
              <a:gd name="T48" fmla="*/ 0 w 634"/>
              <a:gd name="T49" fmla="*/ 0 h 634"/>
              <a:gd name="T50" fmla="*/ 0 w 634"/>
              <a:gd name="T51" fmla="*/ 0 h 634"/>
              <a:gd name="T52" fmla="*/ 0 w 634"/>
              <a:gd name="T53" fmla="*/ 44 h 634"/>
              <a:gd name="T54" fmla="*/ 44 w 634"/>
              <a:gd name="T55" fmla="*/ 44 h 634"/>
              <a:gd name="T56" fmla="*/ 44 w 634"/>
              <a:gd name="T57" fmla="*/ 412 h 634"/>
              <a:gd name="T58" fmla="*/ 117 w 634"/>
              <a:gd name="T59" fmla="*/ 486 h 634"/>
              <a:gd name="T60" fmla="*/ 235 w 634"/>
              <a:gd name="T61" fmla="*/ 486 h 634"/>
              <a:gd name="T62" fmla="*/ 162 w 634"/>
              <a:gd name="T63" fmla="*/ 633 h 634"/>
              <a:gd name="T64" fmla="*/ 221 w 634"/>
              <a:gd name="T65" fmla="*/ 633 h 634"/>
              <a:gd name="T66" fmla="*/ 294 w 634"/>
              <a:gd name="T67" fmla="*/ 486 h 634"/>
              <a:gd name="T68" fmla="*/ 338 w 634"/>
              <a:gd name="T69" fmla="*/ 486 h 634"/>
              <a:gd name="T70" fmla="*/ 412 w 634"/>
              <a:gd name="T71" fmla="*/ 633 h 634"/>
              <a:gd name="T72" fmla="*/ 471 w 634"/>
              <a:gd name="T73" fmla="*/ 633 h 634"/>
              <a:gd name="T74" fmla="*/ 397 w 634"/>
              <a:gd name="T75" fmla="*/ 486 h 634"/>
              <a:gd name="T76" fmla="*/ 515 w 634"/>
              <a:gd name="T77" fmla="*/ 486 h 634"/>
              <a:gd name="T78" fmla="*/ 588 w 634"/>
              <a:gd name="T79" fmla="*/ 412 h 634"/>
              <a:gd name="T80" fmla="*/ 588 w 634"/>
              <a:gd name="T81" fmla="*/ 44 h 634"/>
              <a:gd name="T82" fmla="*/ 633 w 634"/>
              <a:gd name="T83" fmla="*/ 44 h 634"/>
              <a:gd name="T84" fmla="*/ 633 w 634"/>
              <a:gd name="T85" fmla="*/ 0 h 634"/>
              <a:gd name="T86" fmla="*/ 0 w 634"/>
              <a:gd name="T87" fmla="*/ 0 h 634"/>
              <a:gd name="T88" fmla="*/ 544 w 634"/>
              <a:gd name="T89" fmla="*/ 412 h 634"/>
              <a:gd name="T90" fmla="*/ 544 w 634"/>
              <a:gd name="T91" fmla="*/ 412 h 634"/>
              <a:gd name="T92" fmla="*/ 515 w 634"/>
              <a:gd name="T93" fmla="*/ 456 h 634"/>
              <a:gd name="T94" fmla="*/ 117 w 634"/>
              <a:gd name="T95" fmla="*/ 456 h 634"/>
              <a:gd name="T96" fmla="*/ 73 w 634"/>
              <a:gd name="T97" fmla="*/ 412 h 634"/>
              <a:gd name="T98" fmla="*/ 73 w 634"/>
              <a:gd name="T99" fmla="*/ 44 h 634"/>
              <a:gd name="T100" fmla="*/ 544 w 634"/>
              <a:gd name="T101" fmla="*/ 44 h 634"/>
              <a:gd name="T102" fmla="*/ 544 w 634"/>
              <a:gd name="T103" fmla="*/ 412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0" name="Freeform 170"/>
          <p:cNvSpPr>
            <a:spLocks noChangeArrowheads="1"/>
          </p:cNvSpPr>
          <p:nvPr/>
        </p:nvSpPr>
        <p:spPr bwMode="auto">
          <a:xfrm>
            <a:off x="6139271" y="2423815"/>
            <a:ext cx="382588" cy="382588"/>
          </a:xfrm>
          <a:custGeom>
            <a:avLst/>
            <a:gdLst>
              <a:gd name="T0" fmla="*/ 515 w 634"/>
              <a:gd name="T1" fmla="*/ 471 h 634"/>
              <a:gd name="T2" fmla="*/ 220 w 634"/>
              <a:gd name="T3" fmla="*/ 412 h 634"/>
              <a:gd name="T4" fmla="*/ 117 w 634"/>
              <a:gd name="T5" fmla="*/ 471 h 634"/>
              <a:gd name="T6" fmla="*/ 117 w 634"/>
              <a:gd name="T7" fmla="*/ 515 h 634"/>
              <a:gd name="T8" fmla="*/ 220 w 634"/>
              <a:gd name="T9" fmla="*/ 574 h 634"/>
              <a:gd name="T10" fmla="*/ 515 w 634"/>
              <a:gd name="T11" fmla="*/ 515 h 634"/>
              <a:gd name="T12" fmla="*/ 515 w 634"/>
              <a:gd name="T13" fmla="*/ 471 h 634"/>
              <a:gd name="T14" fmla="*/ 220 w 634"/>
              <a:gd name="T15" fmla="*/ 545 h 634"/>
              <a:gd name="T16" fmla="*/ 220 w 634"/>
              <a:gd name="T17" fmla="*/ 442 h 634"/>
              <a:gd name="T18" fmla="*/ 220 w 634"/>
              <a:gd name="T19" fmla="*/ 545 h 634"/>
              <a:gd name="T20" fmla="*/ 515 w 634"/>
              <a:gd name="T21" fmla="*/ 162 h 634"/>
              <a:gd name="T22" fmla="*/ 220 w 634"/>
              <a:gd name="T23" fmla="*/ 103 h 634"/>
              <a:gd name="T24" fmla="*/ 117 w 634"/>
              <a:gd name="T25" fmla="*/ 162 h 634"/>
              <a:gd name="T26" fmla="*/ 117 w 634"/>
              <a:gd name="T27" fmla="*/ 206 h 634"/>
              <a:gd name="T28" fmla="*/ 220 w 634"/>
              <a:gd name="T29" fmla="*/ 265 h 634"/>
              <a:gd name="T30" fmla="*/ 515 w 634"/>
              <a:gd name="T31" fmla="*/ 206 h 634"/>
              <a:gd name="T32" fmla="*/ 515 w 634"/>
              <a:gd name="T33" fmla="*/ 162 h 634"/>
              <a:gd name="T34" fmla="*/ 220 w 634"/>
              <a:gd name="T35" fmla="*/ 235 h 634"/>
              <a:gd name="T36" fmla="*/ 220 w 634"/>
              <a:gd name="T37" fmla="*/ 133 h 634"/>
              <a:gd name="T38" fmla="*/ 220 w 634"/>
              <a:gd name="T39" fmla="*/ 235 h 634"/>
              <a:gd name="T40" fmla="*/ 515 w 634"/>
              <a:gd name="T41" fmla="*/ 324 h 634"/>
              <a:gd name="T42" fmla="*/ 397 w 634"/>
              <a:gd name="T43" fmla="*/ 265 h 634"/>
              <a:gd name="T44" fmla="*/ 117 w 634"/>
              <a:gd name="T45" fmla="*/ 324 h 634"/>
              <a:gd name="T46" fmla="*/ 117 w 634"/>
              <a:gd name="T47" fmla="*/ 353 h 634"/>
              <a:gd name="T48" fmla="*/ 397 w 634"/>
              <a:gd name="T49" fmla="*/ 412 h 634"/>
              <a:gd name="T50" fmla="*/ 515 w 634"/>
              <a:gd name="T51" fmla="*/ 353 h 634"/>
              <a:gd name="T52" fmla="*/ 515 w 634"/>
              <a:gd name="T53" fmla="*/ 324 h 634"/>
              <a:gd name="T54" fmla="*/ 397 w 634"/>
              <a:gd name="T55" fmla="*/ 383 h 634"/>
              <a:gd name="T56" fmla="*/ 397 w 634"/>
              <a:gd name="T57" fmla="*/ 294 h 634"/>
              <a:gd name="T58" fmla="*/ 397 w 634"/>
              <a:gd name="T59" fmla="*/ 383 h 634"/>
              <a:gd name="T60" fmla="*/ 544 w 634"/>
              <a:gd name="T61" fmla="*/ 0 h 634"/>
              <a:gd name="T62" fmla="*/ 0 w 634"/>
              <a:gd name="T63" fmla="*/ 88 h 634"/>
              <a:gd name="T64" fmla="*/ 73 w 634"/>
              <a:gd name="T65" fmla="*/ 633 h 634"/>
              <a:gd name="T66" fmla="*/ 633 w 634"/>
              <a:gd name="T67" fmla="*/ 559 h 634"/>
              <a:gd name="T68" fmla="*/ 544 w 634"/>
              <a:gd name="T69" fmla="*/ 0 h 634"/>
              <a:gd name="T70" fmla="*/ 588 w 634"/>
              <a:gd name="T71" fmla="*/ 559 h 634"/>
              <a:gd name="T72" fmla="*/ 73 w 634"/>
              <a:gd name="T73" fmla="*/ 589 h 634"/>
              <a:gd name="T74" fmla="*/ 44 w 634"/>
              <a:gd name="T75" fmla="*/ 88 h 634"/>
              <a:gd name="T76" fmla="*/ 544 w 634"/>
              <a:gd name="T77" fmla="*/ 44 h 634"/>
              <a:gd name="T78" fmla="*/ 588 w 634"/>
              <a:gd name="T79" fmla="*/ 55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34">
                <a:moveTo>
                  <a:pt x="515" y="471"/>
                </a:moveTo>
                <a:lnTo>
                  <a:pt x="515" y="471"/>
                </a:lnTo>
                <a:cubicBezTo>
                  <a:pt x="294" y="471"/>
                  <a:pt x="294" y="471"/>
                  <a:pt x="294" y="471"/>
                </a:cubicBezTo>
                <a:cubicBezTo>
                  <a:pt x="279" y="442"/>
                  <a:pt x="250" y="412"/>
                  <a:pt x="220" y="412"/>
                </a:cubicBezTo>
                <a:cubicBezTo>
                  <a:pt x="176" y="412"/>
                  <a:pt x="147" y="442"/>
                  <a:pt x="147" y="471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03" y="471"/>
                  <a:pt x="103" y="486"/>
                  <a:pt x="103" y="501"/>
                </a:cubicBezTo>
                <a:cubicBezTo>
                  <a:pt x="103" y="501"/>
                  <a:pt x="103" y="515"/>
                  <a:pt x="117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47" y="545"/>
                  <a:pt x="176" y="574"/>
                  <a:pt x="220" y="574"/>
                </a:cubicBezTo>
                <a:cubicBezTo>
                  <a:pt x="250" y="574"/>
                  <a:pt x="279" y="545"/>
                  <a:pt x="294" y="515"/>
                </a:cubicBezTo>
                <a:cubicBezTo>
                  <a:pt x="515" y="515"/>
                  <a:pt x="515" y="515"/>
                  <a:pt x="515" y="515"/>
                </a:cubicBezTo>
                <a:lnTo>
                  <a:pt x="530" y="501"/>
                </a:lnTo>
                <a:cubicBezTo>
                  <a:pt x="530" y="486"/>
                  <a:pt x="515" y="471"/>
                  <a:pt x="515" y="471"/>
                </a:cubicBezTo>
                <a:close/>
                <a:moveTo>
                  <a:pt x="220" y="545"/>
                </a:moveTo>
                <a:lnTo>
                  <a:pt x="220" y="545"/>
                </a:lnTo>
                <a:cubicBezTo>
                  <a:pt x="191" y="545"/>
                  <a:pt x="162" y="515"/>
                  <a:pt x="162" y="501"/>
                </a:cubicBezTo>
                <a:cubicBezTo>
                  <a:pt x="162" y="471"/>
                  <a:pt x="191" y="442"/>
                  <a:pt x="220" y="442"/>
                </a:cubicBezTo>
                <a:cubicBezTo>
                  <a:pt x="235" y="442"/>
                  <a:pt x="265" y="471"/>
                  <a:pt x="265" y="501"/>
                </a:cubicBezTo>
                <a:cubicBezTo>
                  <a:pt x="265" y="515"/>
                  <a:pt x="235" y="545"/>
                  <a:pt x="220" y="545"/>
                </a:cubicBezTo>
                <a:close/>
                <a:moveTo>
                  <a:pt x="515" y="162"/>
                </a:moveTo>
                <a:lnTo>
                  <a:pt x="515" y="162"/>
                </a:lnTo>
                <a:cubicBezTo>
                  <a:pt x="294" y="162"/>
                  <a:pt x="294" y="162"/>
                  <a:pt x="294" y="162"/>
                </a:cubicBezTo>
                <a:cubicBezTo>
                  <a:pt x="279" y="133"/>
                  <a:pt x="250" y="103"/>
                  <a:pt x="220" y="103"/>
                </a:cubicBezTo>
                <a:cubicBezTo>
                  <a:pt x="176" y="103"/>
                  <a:pt x="147" y="133"/>
                  <a:pt x="147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03" y="162"/>
                  <a:pt x="103" y="176"/>
                  <a:pt x="103" y="176"/>
                </a:cubicBezTo>
                <a:cubicBezTo>
                  <a:pt x="103" y="192"/>
                  <a:pt x="103" y="206"/>
                  <a:pt x="117" y="206"/>
                </a:cubicBezTo>
                <a:cubicBezTo>
                  <a:pt x="147" y="206"/>
                  <a:pt x="147" y="206"/>
                  <a:pt x="147" y="206"/>
                </a:cubicBezTo>
                <a:cubicBezTo>
                  <a:pt x="147" y="235"/>
                  <a:pt x="176" y="265"/>
                  <a:pt x="220" y="265"/>
                </a:cubicBezTo>
                <a:cubicBezTo>
                  <a:pt x="250" y="265"/>
                  <a:pt x="279" y="235"/>
                  <a:pt x="294" y="206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206"/>
                  <a:pt x="530" y="192"/>
                  <a:pt x="530" y="176"/>
                </a:cubicBezTo>
                <a:lnTo>
                  <a:pt x="515" y="162"/>
                </a:lnTo>
                <a:close/>
                <a:moveTo>
                  <a:pt x="220" y="235"/>
                </a:moveTo>
                <a:lnTo>
                  <a:pt x="220" y="235"/>
                </a:lnTo>
                <a:cubicBezTo>
                  <a:pt x="191" y="235"/>
                  <a:pt x="162" y="206"/>
                  <a:pt x="162" y="176"/>
                </a:cubicBezTo>
                <a:cubicBezTo>
                  <a:pt x="162" y="162"/>
                  <a:pt x="191" y="133"/>
                  <a:pt x="220" y="133"/>
                </a:cubicBezTo>
                <a:cubicBezTo>
                  <a:pt x="235" y="133"/>
                  <a:pt x="265" y="162"/>
                  <a:pt x="265" y="176"/>
                </a:cubicBezTo>
                <a:cubicBezTo>
                  <a:pt x="265" y="206"/>
                  <a:pt x="235" y="235"/>
                  <a:pt x="220" y="235"/>
                </a:cubicBezTo>
                <a:close/>
                <a:moveTo>
                  <a:pt x="515" y="324"/>
                </a:moveTo>
                <a:lnTo>
                  <a:pt x="515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56" y="280"/>
                  <a:pt x="426" y="265"/>
                  <a:pt x="397" y="265"/>
                </a:cubicBezTo>
                <a:cubicBezTo>
                  <a:pt x="353" y="265"/>
                  <a:pt x="324" y="280"/>
                  <a:pt x="324" y="324"/>
                </a:cubicBezTo>
                <a:cubicBezTo>
                  <a:pt x="117" y="324"/>
                  <a:pt x="117" y="324"/>
                  <a:pt x="117" y="324"/>
                </a:cubicBezTo>
                <a:cubicBezTo>
                  <a:pt x="103" y="324"/>
                  <a:pt x="103" y="324"/>
                  <a:pt x="103" y="338"/>
                </a:cubicBezTo>
                <a:cubicBezTo>
                  <a:pt x="103" y="353"/>
                  <a:pt x="103" y="353"/>
                  <a:pt x="117" y="353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324" y="397"/>
                  <a:pt x="353" y="412"/>
                  <a:pt x="397" y="412"/>
                </a:cubicBezTo>
                <a:cubicBezTo>
                  <a:pt x="426" y="412"/>
                  <a:pt x="456" y="397"/>
                  <a:pt x="471" y="353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53"/>
                  <a:pt x="530" y="353"/>
                  <a:pt x="530" y="338"/>
                </a:cubicBezTo>
                <a:cubicBezTo>
                  <a:pt x="530" y="324"/>
                  <a:pt x="515" y="324"/>
                  <a:pt x="515" y="324"/>
                </a:cubicBezTo>
                <a:close/>
                <a:moveTo>
                  <a:pt x="397" y="383"/>
                </a:moveTo>
                <a:lnTo>
                  <a:pt x="397" y="383"/>
                </a:lnTo>
                <a:cubicBezTo>
                  <a:pt x="367" y="383"/>
                  <a:pt x="338" y="368"/>
                  <a:pt x="338" y="338"/>
                </a:cubicBezTo>
                <a:cubicBezTo>
                  <a:pt x="338" y="309"/>
                  <a:pt x="367" y="294"/>
                  <a:pt x="397" y="294"/>
                </a:cubicBezTo>
                <a:cubicBezTo>
                  <a:pt x="412" y="294"/>
                  <a:pt x="441" y="309"/>
                  <a:pt x="441" y="338"/>
                </a:cubicBezTo>
                <a:cubicBezTo>
                  <a:pt x="441" y="368"/>
                  <a:pt x="412" y="383"/>
                  <a:pt x="397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59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588" y="559"/>
                </a:moveTo>
                <a:lnTo>
                  <a:pt x="588" y="559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59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1" name="Freeform 175"/>
          <p:cNvSpPr>
            <a:spLocks noChangeArrowheads="1"/>
          </p:cNvSpPr>
          <p:nvPr/>
        </p:nvSpPr>
        <p:spPr bwMode="auto">
          <a:xfrm>
            <a:off x="5134122" y="4410162"/>
            <a:ext cx="371475" cy="382587"/>
          </a:xfrm>
          <a:custGeom>
            <a:avLst/>
            <a:gdLst>
              <a:gd name="T0" fmla="*/ 353 w 619"/>
              <a:gd name="T1" fmla="*/ 324 h 634"/>
              <a:gd name="T2" fmla="*/ 353 w 619"/>
              <a:gd name="T3" fmla="*/ 324 h 634"/>
              <a:gd name="T4" fmla="*/ 383 w 619"/>
              <a:gd name="T5" fmla="*/ 191 h 634"/>
              <a:gd name="T6" fmla="*/ 206 w 619"/>
              <a:gd name="T7" fmla="*/ 0 h 634"/>
              <a:gd name="T8" fmla="*/ 29 w 619"/>
              <a:gd name="T9" fmla="*/ 191 h 634"/>
              <a:gd name="T10" fmla="*/ 73 w 619"/>
              <a:gd name="T11" fmla="*/ 324 h 634"/>
              <a:gd name="T12" fmla="*/ 0 w 619"/>
              <a:gd name="T13" fmla="*/ 427 h 634"/>
              <a:gd name="T14" fmla="*/ 0 w 619"/>
              <a:gd name="T15" fmla="*/ 515 h 634"/>
              <a:gd name="T16" fmla="*/ 118 w 619"/>
              <a:gd name="T17" fmla="*/ 633 h 634"/>
              <a:gd name="T18" fmla="*/ 309 w 619"/>
              <a:gd name="T19" fmla="*/ 633 h 634"/>
              <a:gd name="T20" fmla="*/ 427 w 619"/>
              <a:gd name="T21" fmla="*/ 515 h 634"/>
              <a:gd name="T22" fmla="*/ 427 w 619"/>
              <a:gd name="T23" fmla="*/ 427 h 634"/>
              <a:gd name="T24" fmla="*/ 353 w 619"/>
              <a:gd name="T25" fmla="*/ 324 h 634"/>
              <a:gd name="T26" fmla="*/ 73 w 619"/>
              <a:gd name="T27" fmla="*/ 191 h 634"/>
              <a:gd name="T28" fmla="*/ 73 w 619"/>
              <a:gd name="T29" fmla="*/ 191 h 634"/>
              <a:gd name="T30" fmla="*/ 206 w 619"/>
              <a:gd name="T31" fmla="*/ 44 h 634"/>
              <a:gd name="T32" fmla="*/ 353 w 619"/>
              <a:gd name="T33" fmla="*/ 191 h 634"/>
              <a:gd name="T34" fmla="*/ 206 w 619"/>
              <a:gd name="T35" fmla="*/ 353 h 634"/>
              <a:gd name="T36" fmla="*/ 73 w 619"/>
              <a:gd name="T37" fmla="*/ 191 h 634"/>
              <a:gd name="T38" fmla="*/ 383 w 619"/>
              <a:gd name="T39" fmla="*/ 501 h 634"/>
              <a:gd name="T40" fmla="*/ 383 w 619"/>
              <a:gd name="T41" fmla="*/ 501 h 634"/>
              <a:gd name="T42" fmla="*/ 294 w 619"/>
              <a:gd name="T43" fmla="*/ 589 h 634"/>
              <a:gd name="T44" fmla="*/ 132 w 619"/>
              <a:gd name="T45" fmla="*/ 589 h 634"/>
              <a:gd name="T46" fmla="*/ 29 w 619"/>
              <a:gd name="T47" fmla="*/ 501 h 634"/>
              <a:gd name="T48" fmla="*/ 29 w 619"/>
              <a:gd name="T49" fmla="*/ 442 h 634"/>
              <a:gd name="T50" fmla="*/ 103 w 619"/>
              <a:gd name="T51" fmla="*/ 353 h 634"/>
              <a:gd name="T52" fmla="*/ 206 w 619"/>
              <a:gd name="T53" fmla="*/ 398 h 634"/>
              <a:gd name="T54" fmla="*/ 309 w 619"/>
              <a:gd name="T55" fmla="*/ 353 h 634"/>
              <a:gd name="T56" fmla="*/ 383 w 619"/>
              <a:gd name="T57" fmla="*/ 442 h 634"/>
              <a:gd name="T58" fmla="*/ 383 w 619"/>
              <a:gd name="T59" fmla="*/ 501 h 634"/>
              <a:gd name="T60" fmla="*/ 441 w 619"/>
              <a:gd name="T61" fmla="*/ 162 h 634"/>
              <a:gd name="T62" fmla="*/ 441 w 619"/>
              <a:gd name="T63" fmla="*/ 162 h 634"/>
              <a:gd name="T64" fmla="*/ 603 w 619"/>
              <a:gd name="T65" fmla="*/ 162 h 634"/>
              <a:gd name="T66" fmla="*/ 618 w 619"/>
              <a:gd name="T67" fmla="*/ 132 h 634"/>
              <a:gd name="T68" fmla="*/ 603 w 619"/>
              <a:gd name="T69" fmla="*/ 118 h 634"/>
              <a:gd name="T70" fmla="*/ 441 w 619"/>
              <a:gd name="T71" fmla="*/ 118 h 634"/>
              <a:gd name="T72" fmla="*/ 427 w 619"/>
              <a:gd name="T73" fmla="*/ 132 h 634"/>
              <a:gd name="T74" fmla="*/ 441 w 619"/>
              <a:gd name="T75" fmla="*/ 162 h 634"/>
              <a:gd name="T76" fmla="*/ 603 w 619"/>
              <a:gd name="T77" fmla="*/ 471 h 634"/>
              <a:gd name="T78" fmla="*/ 603 w 619"/>
              <a:gd name="T79" fmla="*/ 471 h 634"/>
              <a:gd name="T80" fmla="*/ 486 w 619"/>
              <a:gd name="T81" fmla="*/ 471 h 634"/>
              <a:gd name="T82" fmla="*/ 471 w 619"/>
              <a:gd name="T83" fmla="*/ 486 h 634"/>
              <a:gd name="T84" fmla="*/ 486 w 619"/>
              <a:gd name="T85" fmla="*/ 515 h 634"/>
              <a:gd name="T86" fmla="*/ 603 w 619"/>
              <a:gd name="T87" fmla="*/ 515 h 634"/>
              <a:gd name="T88" fmla="*/ 618 w 619"/>
              <a:gd name="T89" fmla="*/ 486 h 634"/>
              <a:gd name="T90" fmla="*/ 603 w 619"/>
              <a:gd name="T91" fmla="*/ 471 h 634"/>
              <a:gd name="T92" fmla="*/ 603 w 619"/>
              <a:gd name="T93" fmla="*/ 236 h 634"/>
              <a:gd name="T94" fmla="*/ 603 w 619"/>
              <a:gd name="T95" fmla="*/ 236 h 634"/>
              <a:gd name="T96" fmla="*/ 441 w 619"/>
              <a:gd name="T97" fmla="*/ 236 h 634"/>
              <a:gd name="T98" fmla="*/ 427 w 619"/>
              <a:gd name="T99" fmla="*/ 250 h 634"/>
              <a:gd name="T100" fmla="*/ 441 w 619"/>
              <a:gd name="T101" fmla="*/ 280 h 634"/>
              <a:gd name="T102" fmla="*/ 603 w 619"/>
              <a:gd name="T103" fmla="*/ 280 h 634"/>
              <a:gd name="T104" fmla="*/ 618 w 619"/>
              <a:gd name="T105" fmla="*/ 250 h 634"/>
              <a:gd name="T106" fmla="*/ 603 w 619"/>
              <a:gd name="T107" fmla="*/ 236 h 634"/>
              <a:gd name="T108" fmla="*/ 603 w 619"/>
              <a:gd name="T109" fmla="*/ 353 h 634"/>
              <a:gd name="T110" fmla="*/ 603 w 619"/>
              <a:gd name="T111" fmla="*/ 353 h 634"/>
              <a:gd name="T112" fmla="*/ 486 w 619"/>
              <a:gd name="T113" fmla="*/ 353 h 634"/>
              <a:gd name="T114" fmla="*/ 471 w 619"/>
              <a:gd name="T115" fmla="*/ 368 h 634"/>
              <a:gd name="T116" fmla="*/ 486 w 619"/>
              <a:gd name="T117" fmla="*/ 398 h 634"/>
              <a:gd name="T118" fmla="*/ 603 w 619"/>
              <a:gd name="T119" fmla="*/ 398 h 634"/>
              <a:gd name="T120" fmla="*/ 618 w 619"/>
              <a:gd name="T121" fmla="*/ 368 h 634"/>
              <a:gd name="T122" fmla="*/ 603 w 619"/>
              <a:gd name="T123" fmla="*/ 35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2" name="Freeform 192"/>
          <p:cNvSpPr>
            <a:spLocks noChangeArrowheads="1"/>
          </p:cNvSpPr>
          <p:nvPr/>
        </p:nvSpPr>
        <p:spPr bwMode="auto">
          <a:xfrm>
            <a:off x="5134122" y="2495252"/>
            <a:ext cx="336550" cy="239713"/>
          </a:xfrm>
          <a:custGeom>
            <a:avLst/>
            <a:gdLst>
              <a:gd name="T0" fmla="*/ 45 w 561"/>
              <a:gd name="T1" fmla="*/ 325 h 399"/>
              <a:gd name="T2" fmla="*/ 45 w 561"/>
              <a:gd name="T3" fmla="*/ 325 h 399"/>
              <a:gd name="T4" fmla="*/ 0 w 561"/>
              <a:gd name="T5" fmla="*/ 354 h 399"/>
              <a:gd name="T6" fmla="*/ 45 w 561"/>
              <a:gd name="T7" fmla="*/ 398 h 399"/>
              <a:gd name="T8" fmla="*/ 89 w 561"/>
              <a:gd name="T9" fmla="*/ 354 h 399"/>
              <a:gd name="T10" fmla="*/ 45 w 561"/>
              <a:gd name="T11" fmla="*/ 325 h 399"/>
              <a:gd name="T12" fmla="*/ 45 w 561"/>
              <a:gd name="T13" fmla="*/ 162 h 399"/>
              <a:gd name="T14" fmla="*/ 45 w 561"/>
              <a:gd name="T15" fmla="*/ 162 h 399"/>
              <a:gd name="T16" fmla="*/ 0 w 561"/>
              <a:gd name="T17" fmla="*/ 207 h 399"/>
              <a:gd name="T18" fmla="*/ 45 w 561"/>
              <a:gd name="T19" fmla="*/ 236 h 399"/>
              <a:gd name="T20" fmla="*/ 89 w 561"/>
              <a:gd name="T21" fmla="*/ 207 h 399"/>
              <a:gd name="T22" fmla="*/ 45 w 561"/>
              <a:gd name="T23" fmla="*/ 162 h 399"/>
              <a:gd name="T24" fmla="*/ 530 w 561"/>
              <a:gd name="T25" fmla="*/ 177 h 399"/>
              <a:gd name="T26" fmla="*/ 530 w 561"/>
              <a:gd name="T27" fmla="*/ 177 h 399"/>
              <a:gd name="T28" fmla="*/ 177 w 561"/>
              <a:gd name="T29" fmla="*/ 177 h 399"/>
              <a:gd name="T30" fmla="*/ 162 w 561"/>
              <a:gd name="T31" fmla="*/ 207 h 399"/>
              <a:gd name="T32" fmla="*/ 177 w 561"/>
              <a:gd name="T33" fmla="*/ 221 h 399"/>
              <a:gd name="T34" fmla="*/ 530 w 561"/>
              <a:gd name="T35" fmla="*/ 221 h 399"/>
              <a:gd name="T36" fmla="*/ 560 w 561"/>
              <a:gd name="T37" fmla="*/ 207 h 399"/>
              <a:gd name="T38" fmla="*/ 530 w 561"/>
              <a:gd name="T39" fmla="*/ 177 h 399"/>
              <a:gd name="T40" fmla="*/ 177 w 561"/>
              <a:gd name="T41" fmla="*/ 59 h 399"/>
              <a:gd name="T42" fmla="*/ 177 w 561"/>
              <a:gd name="T43" fmla="*/ 59 h 399"/>
              <a:gd name="T44" fmla="*/ 530 w 561"/>
              <a:gd name="T45" fmla="*/ 59 h 399"/>
              <a:gd name="T46" fmla="*/ 560 w 561"/>
              <a:gd name="T47" fmla="*/ 45 h 399"/>
              <a:gd name="T48" fmla="*/ 530 w 561"/>
              <a:gd name="T49" fmla="*/ 30 h 399"/>
              <a:gd name="T50" fmla="*/ 177 w 561"/>
              <a:gd name="T51" fmla="*/ 30 h 399"/>
              <a:gd name="T52" fmla="*/ 162 w 561"/>
              <a:gd name="T53" fmla="*/ 45 h 399"/>
              <a:gd name="T54" fmla="*/ 177 w 561"/>
              <a:gd name="T55" fmla="*/ 59 h 399"/>
              <a:gd name="T56" fmla="*/ 45 w 561"/>
              <a:gd name="T57" fmla="*/ 0 h 399"/>
              <a:gd name="T58" fmla="*/ 45 w 561"/>
              <a:gd name="T59" fmla="*/ 0 h 399"/>
              <a:gd name="T60" fmla="*/ 0 w 561"/>
              <a:gd name="T61" fmla="*/ 45 h 399"/>
              <a:gd name="T62" fmla="*/ 45 w 561"/>
              <a:gd name="T63" fmla="*/ 89 h 399"/>
              <a:gd name="T64" fmla="*/ 89 w 561"/>
              <a:gd name="T65" fmla="*/ 45 h 399"/>
              <a:gd name="T66" fmla="*/ 45 w 561"/>
              <a:gd name="T67" fmla="*/ 0 h 399"/>
              <a:gd name="T68" fmla="*/ 530 w 561"/>
              <a:gd name="T69" fmla="*/ 339 h 399"/>
              <a:gd name="T70" fmla="*/ 530 w 561"/>
              <a:gd name="T71" fmla="*/ 339 h 399"/>
              <a:gd name="T72" fmla="*/ 177 w 561"/>
              <a:gd name="T73" fmla="*/ 339 h 399"/>
              <a:gd name="T74" fmla="*/ 162 w 561"/>
              <a:gd name="T75" fmla="*/ 354 h 399"/>
              <a:gd name="T76" fmla="*/ 177 w 561"/>
              <a:gd name="T77" fmla="*/ 383 h 399"/>
              <a:gd name="T78" fmla="*/ 530 w 561"/>
              <a:gd name="T79" fmla="*/ 383 h 399"/>
              <a:gd name="T80" fmla="*/ 560 w 561"/>
              <a:gd name="T81" fmla="*/ 354 h 399"/>
              <a:gd name="T82" fmla="*/ 530 w 561"/>
              <a:gd name="T83" fmla="*/ 33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61" h="399">
                <a:moveTo>
                  <a:pt x="45" y="325"/>
                </a:moveTo>
                <a:lnTo>
                  <a:pt x="45" y="325"/>
                </a:lnTo>
                <a:cubicBezTo>
                  <a:pt x="30" y="325"/>
                  <a:pt x="0" y="339"/>
                  <a:pt x="0" y="354"/>
                </a:cubicBezTo>
                <a:cubicBezTo>
                  <a:pt x="0" y="383"/>
                  <a:pt x="30" y="398"/>
                  <a:pt x="45" y="398"/>
                </a:cubicBezTo>
                <a:cubicBezTo>
                  <a:pt x="59" y="398"/>
                  <a:pt x="89" y="383"/>
                  <a:pt x="89" y="354"/>
                </a:cubicBezTo>
                <a:cubicBezTo>
                  <a:pt x="89" y="339"/>
                  <a:pt x="59" y="325"/>
                  <a:pt x="45" y="325"/>
                </a:cubicBezTo>
                <a:close/>
                <a:moveTo>
                  <a:pt x="45" y="162"/>
                </a:moveTo>
                <a:lnTo>
                  <a:pt x="45" y="162"/>
                </a:lnTo>
                <a:cubicBezTo>
                  <a:pt x="30" y="162"/>
                  <a:pt x="0" y="177"/>
                  <a:pt x="0" y="207"/>
                </a:cubicBezTo>
                <a:cubicBezTo>
                  <a:pt x="0" y="221"/>
                  <a:pt x="30" y="236"/>
                  <a:pt x="45" y="236"/>
                </a:cubicBezTo>
                <a:cubicBezTo>
                  <a:pt x="59" y="236"/>
                  <a:pt x="89" y="221"/>
                  <a:pt x="89" y="207"/>
                </a:cubicBezTo>
                <a:cubicBezTo>
                  <a:pt x="89" y="177"/>
                  <a:pt x="59" y="162"/>
                  <a:pt x="45" y="162"/>
                </a:cubicBezTo>
                <a:close/>
                <a:moveTo>
                  <a:pt x="530" y="177"/>
                </a:moveTo>
                <a:lnTo>
                  <a:pt x="530" y="177"/>
                </a:lnTo>
                <a:cubicBezTo>
                  <a:pt x="177" y="177"/>
                  <a:pt x="177" y="177"/>
                  <a:pt x="177" y="177"/>
                </a:cubicBezTo>
                <a:cubicBezTo>
                  <a:pt x="177" y="177"/>
                  <a:pt x="162" y="192"/>
                  <a:pt x="162" y="207"/>
                </a:cubicBezTo>
                <a:lnTo>
                  <a:pt x="177" y="221"/>
                </a:lnTo>
                <a:cubicBezTo>
                  <a:pt x="530" y="221"/>
                  <a:pt x="530" y="221"/>
                  <a:pt x="530" y="221"/>
                </a:cubicBezTo>
                <a:cubicBezTo>
                  <a:pt x="545" y="221"/>
                  <a:pt x="560" y="207"/>
                  <a:pt x="560" y="207"/>
                </a:cubicBezTo>
                <a:cubicBezTo>
                  <a:pt x="560" y="192"/>
                  <a:pt x="545" y="177"/>
                  <a:pt x="530" y="177"/>
                </a:cubicBezTo>
                <a:close/>
                <a:moveTo>
                  <a:pt x="177" y="59"/>
                </a:moveTo>
                <a:lnTo>
                  <a:pt x="177" y="59"/>
                </a:lnTo>
                <a:cubicBezTo>
                  <a:pt x="530" y="59"/>
                  <a:pt x="530" y="59"/>
                  <a:pt x="530" y="59"/>
                </a:cubicBezTo>
                <a:cubicBezTo>
                  <a:pt x="545" y="59"/>
                  <a:pt x="560" y="59"/>
                  <a:pt x="560" y="45"/>
                </a:cubicBezTo>
                <a:cubicBezTo>
                  <a:pt x="560" y="30"/>
                  <a:pt x="545" y="30"/>
                  <a:pt x="530" y="30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7" y="30"/>
                  <a:pt x="162" y="30"/>
                  <a:pt x="162" y="45"/>
                </a:cubicBezTo>
                <a:cubicBezTo>
                  <a:pt x="162" y="59"/>
                  <a:pt x="177" y="59"/>
                  <a:pt x="177" y="59"/>
                </a:cubicBezTo>
                <a:close/>
                <a:moveTo>
                  <a:pt x="45" y="0"/>
                </a:moveTo>
                <a:lnTo>
                  <a:pt x="45" y="0"/>
                </a:lnTo>
                <a:cubicBezTo>
                  <a:pt x="30" y="0"/>
                  <a:pt x="0" y="30"/>
                  <a:pt x="0" y="45"/>
                </a:cubicBezTo>
                <a:cubicBezTo>
                  <a:pt x="0" y="59"/>
                  <a:pt x="30" y="89"/>
                  <a:pt x="45" y="89"/>
                </a:cubicBezTo>
                <a:cubicBezTo>
                  <a:pt x="59" y="89"/>
                  <a:pt x="89" y="59"/>
                  <a:pt x="89" y="45"/>
                </a:cubicBezTo>
                <a:cubicBezTo>
                  <a:pt x="89" y="30"/>
                  <a:pt x="59" y="0"/>
                  <a:pt x="45" y="0"/>
                </a:cubicBezTo>
                <a:close/>
                <a:moveTo>
                  <a:pt x="530" y="339"/>
                </a:moveTo>
                <a:lnTo>
                  <a:pt x="530" y="339"/>
                </a:lnTo>
                <a:cubicBezTo>
                  <a:pt x="177" y="339"/>
                  <a:pt x="177" y="339"/>
                  <a:pt x="177" y="339"/>
                </a:cubicBezTo>
                <a:lnTo>
                  <a:pt x="162" y="354"/>
                </a:lnTo>
                <a:cubicBezTo>
                  <a:pt x="162" y="369"/>
                  <a:pt x="177" y="383"/>
                  <a:pt x="177" y="383"/>
                </a:cubicBezTo>
                <a:cubicBezTo>
                  <a:pt x="530" y="383"/>
                  <a:pt x="530" y="383"/>
                  <a:pt x="530" y="383"/>
                </a:cubicBezTo>
                <a:cubicBezTo>
                  <a:pt x="545" y="383"/>
                  <a:pt x="560" y="369"/>
                  <a:pt x="560" y="354"/>
                </a:cubicBezTo>
                <a:cubicBezTo>
                  <a:pt x="560" y="354"/>
                  <a:pt x="545" y="339"/>
                  <a:pt x="530" y="3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3" name="Freeform 118"/>
          <p:cNvSpPr>
            <a:spLocks noChangeArrowheads="1"/>
          </p:cNvSpPr>
          <p:nvPr/>
        </p:nvSpPr>
        <p:spPr bwMode="auto">
          <a:xfrm>
            <a:off x="6137503" y="3390337"/>
            <a:ext cx="457200" cy="457200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0 w 602"/>
              <a:gd name="T5" fmla="*/ 2147483646 h 602"/>
              <a:gd name="T6" fmla="*/ 2147483646 w 602"/>
              <a:gd name="T7" fmla="*/ 0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2147483646 w 602"/>
              <a:gd name="T15" fmla="*/ 2147483646 h 602"/>
              <a:gd name="T16" fmla="*/ 2147483646 w 602"/>
              <a:gd name="T17" fmla="*/ 2147483646 h 602"/>
              <a:gd name="T18" fmla="*/ 2147483646 w 602"/>
              <a:gd name="T19" fmla="*/ 2147483646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2147483646 w 602"/>
              <a:gd name="T25" fmla="*/ 2147483646 h 602"/>
              <a:gd name="T26" fmla="*/ 2147483646 w 602"/>
              <a:gd name="T27" fmla="*/ 2147483646 h 602"/>
              <a:gd name="T28" fmla="*/ 2147483646 w 602"/>
              <a:gd name="T29" fmla="*/ 2147483646 h 602"/>
              <a:gd name="T30" fmla="*/ 2147483646 w 602"/>
              <a:gd name="T31" fmla="*/ 2147483646 h 602"/>
              <a:gd name="T32" fmla="*/ 2147483646 w 602"/>
              <a:gd name="T33" fmla="*/ 2147483646 h 602"/>
              <a:gd name="T34" fmla="*/ 2147483646 w 602"/>
              <a:gd name="T35" fmla="*/ 2147483646 h 602"/>
              <a:gd name="T36" fmla="*/ 2147483646 w 602"/>
              <a:gd name="T37" fmla="*/ 2147483646 h 602"/>
              <a:gd name="T38" fmla="*/ 2147483646 w 602"/>
              <a:gd name="T39" fmla="*/ 2147483646 h 602"/>
              <a:gd name="T40" fmla="*/ 2147483646 w 602"/>
              <a:gd name="T41" fmla="*/ 2147483646 h 602"/>
              <a:gd name="T42" fmla="*/ 2147483646 w 602"/>
              <a:gd name="T43" fmla="*/ 2147483646 h 602"/>
              <a:gd name="T44" fmla="*/ 2147483646 w 602"/>
              <a:gd name="T45" fmla="*/ 2147483646 h 602"/>
              <a:gd name="T46" fmla="*/ 2147483646 w 602"/>
              <a:gd name="T47" fmla="*/ 2147483646 h 602"/>
              <a:gd name="T48" fmla="*/ 2147483646 w 602"/>
              <a:gd name="T49" fmla="*/ 2147483646 h 602"/>
              <a:gd name="T50" fmla="*/ 2147483646 w 602"/>
              <a:gd name="T51" fmla="*/ 2147483646 h 602"/>
              <a:gd name="T52" fmla="*/ 2147483646 w 602"/>
              <a:gd name="T53" fmla="*/ 2147483646 h 602"/>
              <a:gd name="T54" fmla="*/ 2147483646 w 602"/>
              <a:gd name="T55" fmla="*/ 2147483646 h 602"/>
              <a:gd name="T56" fmla="*/ 2147483646 w 602"/>
              <a:gd name="T57" fmla="*/ 2147483646 h 602"/>
              <a:gd name="T58" fmla="*/ 2147483646 w 602"/>
              <a:gd name="T59" fmla="*/ 2147483646 h 602"/>
              <a:gd name="T60" fmla="*/ 2147483646 w 602"/>
              <a:gd name="T61" fmla="*/ 2147483646 h 602"/>
              <a:gd name="T62" fmla="*/ 2147483646 w 602"/>
              <a:gd name="T63" fmla="*/ 2147483646 h 602"/>
              <a:gd name="T64" fmla="*/ 2147483646 w 602"/>
              <a:gd name="T65" fmla="*/ 2147483646 h 602"/>
              <a:gd name="T66" fmla="*/ 2147483646 w 602"/>
              <a:gd name="T67" fmla="*/ 2147483646 h 602"/>
              <a:gd name="T68" fmla="*/ 2147483646 w 602"/>
              <a:gd name="T69" fmla="*/ 2147483646 h 602"/>
              <a:gd name="T70" fmla="*/ 2147483646 w 602"/>
              <a:gd name="T71" fmla="*/ 2147483646 h 602"/>
              <a:gd name="T72" fmla="*/ 2147483646 w 602"/>
              <a:gd name="T73" fmla="*/ 2147483646 h 602"/>
              <a:gd name="T74" fmla="*/ 2147483646 w 602"/>
              <a:gd name="T75" fmla="*/ 2147483646 h 602"/>
              <a:gd name="T76" fmla="*/ 2147483646 w 602"/>
              <a:gd name="T77" fmla="*/ 2147483646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56456" y="1597741"/>
            <a:ext cx="3705225" cy="523220"/>
            <a:chOff x="6956456" y="1597741"/>
            <a:chExt cx="3705225" cy="52322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956456" y="2109434"/>
              <a:ext cx="37052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956457" y="1597741"/>
              <a:ext cx="3705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UTA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78172" y="1657851"/>
            <a:ext cx="3705225" cy="485547"/>
            <a:chOff x="978172" y="1657851"/>
            <a:chExt cx="3705225" cy="48554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78172" y="2143398"/>
              <a:ext cx="37052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978172" y="1657851"/>
              <a:ext cx="3705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Implementation Partner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604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2095499" y="2463989"/>
            <a:ext cx="692871" cy="693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095499" y="3992668"/>
            <a:ext cx="692871" cy="6930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08841" y="3184608"/>
            <a:ext cx="2062112" cy="485009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Increase Student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Enrollment &amp; Retention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980386" y="3162393"/>
            <a:ext cx="1408086" cy="485009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Improve Brand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Recognition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520046" y="3178481"/>
            <a:ext cx="1196489" cy="485009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Improve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Marketability</a:t>
            </a:r>
            <a:endParaRPr kumimoji="0" lang="id-ID" sz="1501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632790" y="3185081"/>
            <a:ext cx="1825102" cy="485009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Optimize Navigation &amp; Search</a:t>
            </a:r>
            <a:endParaRPr kumimoji="0" lang="id-ID" sz="1501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14811" y="4664408"/>
            <a:ext cx="1648536" cy="485009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Decrease Custom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Development</a:t>
            </a:r>
            <a:endParaRPr kumimoji="0" lang="id-ID" sz="1501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92903" y="4665959"/>
            <a:ext cx="1376090" cy="485009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Reduce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Resource Time</a:t>
            </a:r>
            <a:endParaRPr kumimoji="0" lang="id-ID" sz="1501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995044" y="4658280"/>
            <a:ext cx="2244853" cy="485009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Enhanced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Audience Personalization</a:t>
            </a:r>
            <a:endParaRPr kumimoji="0" lang="id-ID" sz="1501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757454" y="4665959"/>
            <a:ext cx="1581210" cy="277131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Improve Usability</a:t>
            </a:r>
            <a:endParaRPr kumimoji="0" lang="id-ID" sz="1501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7872" y="256100"/>
            <a:ext cx="12199872" cy="1654314"/>
            <a:chOff x="-7872" y="256100"/>
            <a:chExt cx="12199872" cy="1654314"/>
          </a:xfrm>
        </p:grpSpPr>
        <p:sp>
          <p:nvSpPr>
            <p:cNvPr id="77" name="TextBox 76"/>
            <p:cNvSpPr txBox="1"/>
            <p:nvPr/>
          </p:nvSpPr>
          <p:spPr>
            <a:xfrm>
              <a:off x="-7872" y="256100"/>
              <a:ext cx="12199872" cy="865624"/>
            </a:xfrm>
            <a:prstGeom prst="rect">
              <a:avLst/>
            </a:prstGeom>
            <a:noFill/>
          </p:spPr>
          <p:txBody>
            <a:bodyPr wrap="square" lIns="34292" tIns="17146" rIns="34292" bIns="17146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Intended Business Outcomes</a:t>
              </a:r>
              <a:endParaRPr kumimoji="0" lang="id-ID" sz="5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00793" y="1876116"/>
              <a:ext cx="582541" cy="3429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61" tIns="17132" rIns="34261" bIns="17132"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9BBB5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2" name="Subtitle 2"/>
            <p:cNvSpPr txBox="1">
              <a:spLocks/>
            </p:cNvSpPr>
            <p:nvPr/>
          </p:nvSpPr>
          <p:spPr>
            <a:xfrm>
              <a:off x="2287971" y="1061492"/>
              <a:ext cx="7535181" cy="811714"/>
            </a:xfrm>
            <a:prstGeom prst="rect">
              <a:avLst/>
            </a:prstGeom>
          </p:spPr>
          <p:txBody>
            <a:bodyPr vert="horz" lIns="81580" tIns="40790" rIns="81580" bIns="40790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By improving the UTA website, we will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A185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achieve several key business outcomes.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98906" y="3992668"/>
            <a:ext cx="692871" cy="693051"/>
            <a:chOff x="8564166" y="3739996"/>
            <a:chExt cx="692871" cy="693051"/>
          </a:xfrm>
        </p:grpSpPr>
        <p:sp>
          <p:nvSpPr>
            <p:cNvPr id="67" name="Oval 66"/>
            <p:cNvSpPr/>
            <p:nvPr/>
          </p:nvSpPr>
          <p:spPr>
            <a:xfrm>
              <a:off x="8564166" y="3739996"/>
              <a:ext cx="692871" cy="6930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5" name="Freeform 102"/>
            <p:cNvSpPr>
              <a:spLocks noChangeArrowheads="1"/>
            </p:cNvSpPr>
            <p:nvPr/>
          </p:nvSpPr>
          <p:spPr bwMode="auto">
            <a:xfrm>
              <a:off x="8759685" y="3929740"/>
              <a:ext cx="301832" cy="269778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198906" y="2463989"/>
            <a:ext cx="692871" cy="693051"/>
            <a:chOff x="8564166" y="2211317"/>
            <a:chExt cx="692871" cy="693051"/>
          </a:xfrm>
        </p:grpSpPr>
        <p:sp>
          <p:nvSpPr>
            <p:cNvPr id="64" name="Oval 63"/>
            <p:cNvSpPr/>
            <p:nvPr/>
          </p:nvSpPr>
          <p:spPr>
            <a:xfrm>
              <a:off x="8564166" y="2211317"/>
              <a:ext cx="692871" cy="6930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9" name="Shape 2785"/>
            <p:cNvSpPr/>
            <p:nvPr/>
          </p:nvSpPr>
          <p:spPr>
            <a:xfrm>
              <a:off x="8729486" y="2422553"/>
              <a:ext cx="365760" cy="27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marL="0" marR="0" lvl="0" indent="0" algn="l" defTabSz="171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  <a:sym typeface="Gill San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76030" y="2463989"/>
            <a:ext cx="692871" cy="693051"/>
            <a:chOff x="6691318" y="2211317"/>
            <a:chExt cx="692871" cy="693051"/>
          </a:xfrm>
        </p:grpSpPr>
        <p:sp>
          <p:nvSpPr>
            <p:cNvPr id="73" name="Oval 72"/>
            <p:cNvSpPr/>
            <p:nvPr/>
          </p:nvSpPr>
          <p:spPr>
            <a:xfrm>
              <a:off x="6691318" y="2211317"/>
              <a:ext cx="692871" cy="6930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Shape 2722"/>
            <p:cNvSpPr/>
            <p:nvPr/>
          </p:nvSpPr>
          <p:spPr>
            <a:xfrm>
              <a:off x="6852818" y="2374962"/>
              <a:ext cx="365760" cy="36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61"/>
                  </a:moveTo>
                  <a:lnTo>
                    <a:pt x="10802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5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2" y="19771"/>
                    <a:pt x="14365" y="19991"/>
                  </a:cubicBezTo>
                  <a:moveTo>
                    <a:pt x="11293" y="16211"/>
                  </a:moveTo>
                  <a:lnTo>
                    <a:pt x="11293" y="6576"/>
                  </a:lnTo>
                  <a:lnTo>
                    <a:pt x="14395" y="9672"/>
                  </a:lnTo>
                  <a:cubicBezTo>
                    <a:pt x="14484" y="9761"/>
                    <a:pt x="14607" y="9816"/>
                    <a:pt x="14743" y="9816"/>
                  </a:cubicBezTo>
                  <a:cubicBezTo>
                    <a:pt x="15016" y="9816"/>
                    <a:pt x="15236" y="9596"/>
                    <a:pt x="15236" y="9324"/>
                  </a:cubicBezTo>
                  <a:cubicBezTo>
                    <a:pt x="15236" y="9189"/>
                    <a:pt x="15181" y="9065"/>
                    <a:pt x="15092" y="8976"/>
                  </a:cubicBezTo>
                  <a:lnTo>
                    <a:pt x="11149" y="5041"/>
                  </a:lnTo>
                  <a:cubicBezTo>
                    <a:pt x="11059" y="4952"/>
                    <a:pt x="10936" y="4897"/>
                    <a:pt x="10800" y="4897"/>
                  </a:cubicBezTo>
                  <a:cubicBezTo>
                    <a:pt x="10664" y="4897"/>
                    <a:pt x="10541" y="4952"/>
                    <a:pt x="10452" y="5041"/>
                  </a:cubicBezTo>
                  <a:lnTo>
                    <a:pt x="6509" y="8976"/>
                  </a:lnTo>
                  <a:cubicBezTo>
                    <a:pt x="6419" y="9065"/>
                    <a:pt x="6364" y="9189"/>
                    <a:pt x="6364" y="9324"/>
                  </a:cubicBezTo>
                  <a:cubicBezTo>
                    <a:pt x="6364" y="9596"/>
                    <a:pt x="6584" y="9816"/>
                    <a:pt x="6857" y="9816"/>
                  </a:cubicBezTo>
                  <a:cubicBezTo>
                    <a:pt x="6993" y="9816"/>
                    <a:pt x="7116" y="9761"/>
                    <a:pt x="7206" y="9672"/>
                  </a:cubicBezTo>
                  <a:lnTo>
                    <a:pt x="10307" y="6576"/>
                  </a:lnTo>
                  <a:lnTo>
                    <a:pt x="10307" y="16211"/>
                  </a:lnTo>
                  <a:cubicBezTo>
                    <a:pt x="10307" y="16483"/>
                    <a:pt x="10528" y="16703"/>
                    <a:pt x="10800" y="16703"/>
                  </a:cubicBezTo>
                  <a:cubicBezTo>
                    <a:pt x="11072" y="16703"/>
                    <a:pt x="11293" y="16483"/>
                    <a:pt x="11293" y="16211"/>
                  </a:cubicBezTo>
                  <a:moveTo>
                    <a:pt x="17446" y="18078"/>
                  </a:moveTo>
                  <a:lnTo>
                    <a:pt x="18081" y="18770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3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21553" y="9794"/>
                  </a:moveTo>
                  <a:lnTo>
                    <a:pt x="20617" y="9880"/>
                  </a:lnTo>
                  <a:cubicBezTo>
                    <a:pt x="20645" y="10182"/>
                    <a:pt x="20659" y="10492"/>
                    <a:pt x="20659" y="10800"/>
                  </a:cubicBezTo>
                  <a:cubicBezTo>
                    <a:pt x="20659" y="11099"/>
                    <a:pt x="20646" y="11401"/>
                    <a:pt x="20619" y="11699"/>
                  </a:cubicBezTo>
                  <a:lnTo>
                    <a:pt x="21556" y="11784"/>
                  </a:lnTo>
                  <a:cubicBezTo>
                    <a:pt x="21586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18660" y="4853"/>
                  </a:moveTo>
                  <a:lnTo>
                    <a:pt x="19412" y="4287"/>
                  </a:lnTo>
                  <a:cubicBezTo>
                    <a:pt x="19011" y="3759"/>
                    <a:pt x="18558" y="3264"/>
                    <a:pt x="18066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3"/>
                  </a:cubicBezTo>
                  <a:moveTo>
                    <a:pt x="6893" y="20882"/>
                  </a:moveTo>
                  <a:cubicBezTo>
                    <a:pt x="7513" y="21121"/>
                    <a:pt x="8160" y="21302"/>
                    <a:pt x="8814" y="21422"/>
                  </a:cubicBezTo>
                  <a:lnTo>
                    <a:pt x="8984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3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2" y="14642"/>
                    <a:pt x="19632" y="1518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4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8923" y="1113"/>
                  </a:moveTo>
                  <a:lnTo>
                    <a:pt x="8747" y="190"/>
                  </a:lnTo>
                  <a:cubicBezTo>
                    <a:pt x="8093" y="315"/>
                    <a:pt x="7448" y="501"/>
                    <a:pt x="6829" y="743"/>
                  </a:cubicBezTo>
                  <a:lnTo>
                    <a:pt x="7174" y="1617"/>
                  </a:lnTo>
                  <a:cubicBezTo>
                    <a:pt x="7737" y="1396"/>
                    <a:pt x="8326" y="1226"/>
                    <a:pt x="8923" y="1113"/>
                  </a:cubicBezTo>
                  <a:moveTo>
                    <a:pt x="16474" y="1615"/>
                  </a:moveTo>
                  <a:cubicBezTo>
                    <a:pt x="15907" y="1264"/>
                    <a:pt x="15307" y="966"/>
                    <a:pt x="14687" y="726"/>
                  </a:cubicBezTo>
                  <a:lnTo>
                    <a:pt x="14346" y="1602"/>
                  </a:lnTo>
                  <a:cubicBezTo>
                    <a:pt x="14913" y="1821"/>
                    <a:pt x="15462" y="2094"/>
                    <a:pt x="15978" y="2413"/>
                  </a:cubicBezTo>
                  <a:cubicBezTo>
                    <a:pt x="15978" y="2413"/>
                    <a:pt x="16474" y="1615"/>
                    <a:pt x="16474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0" y="4853"/>
                    <a:pt x="1368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09" y="18800"/>
                  </a:moveTo>
                  <a:cubicBezTo>
                    <a:pt x="4003" y="19247"/>
                    <a:pt x="4539" y="19650"/>
                    <a:pt x="5104" y="19997"/>
                  </a:cubicBezTo>
                  <a:lnTo>
                    <a:pt x="5598" y="19198"/>
                  </a:lnTo>
                  <a:cubicBezTo>
                    <a:pt x="5082" y="18881"/>
                    <a:pt x="4592" y="18513"/>
                    <a:pt x="4142" y="18105"/>
                  </a:cubicBezTo>
                  <a:cubicBezTo>
                    <a:pt x="4142" y="18105"/>
                    <a:pt x="3509" y="18800"/>
                    <a:pt x="3509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6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4" y="15642"/>
                  </a:moveTo>
                  <a:cubicBezTo>
                    <a:pt x="1403" y="16235"/>
                    <a:pt x="1758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4" y="15642"/>
                    <a:pt x="1104" y="15642"/>
                  </a:cubicBezTo>
                  <a:close/>
                  <a:moveTo>
                    <a:pt x="5546" y="2435"/>
                  </a:moveTo>
                  <a:lnTo>
                    <a:pt x="5047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1" y="2756"/>
                    <a:pt x="5546" y="2435"/>
                  </a:cubicBezTo>
                  <a:moveTo>
                    <a:pt x="1264" y="8133"/>
                  </a:moveTo>
                  <a:lnTo>
                    <a:pt x="358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7"/>
                    <a:pt x="1101" y="8714"/>
                    <a:pt x="1264" y="8133"/>
                  </a:cubicBezTo>
                  <a:moveTo>
                    <a:pt x="942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2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marL="0" marR="0" lvl="0" indent="0" algn="l" defTabSz="171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  <a:sym typeface="Gill San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37993" y="3934719"/>
            <a:ext cx="692871" cy="693051"/>
            <a:chOff x="4814360" y="3739996"/>
            <a:chExt cx="692871" cy="693051"/>
          </a:xfrm>
        </p:grpSpPr>
        <p:sp>
          <p:nvSpPr>
            <p:cNvPr id="61" name="Oval 60"/>
            <p:cNvSpPr/>
            <p:nvPr/>
          </p:nvSpPr>
          <p:spPr>
            <a:xfrm>
              <a:off x="4814360" y="3739996"/>
              <a:ext cx="692871" cy="69305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2" name="Shape 2784"/>
            <p:cNvSpPr/>
            <p:nvPr/>
          </p:nvSpPr>
          <p:spPr>
            <a:xfrm>
              <a:off x="5020155" y="3943619"/>
              <a:ext cx="274320" cy="27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marL="0" marR="0" lvl="0" indent="0" algn="l" defTabSz="171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  <a:sym typeface="Gill San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37993" y="2463989"/>
            <a:ext cx="692871" cy="693051"/>
            <a:chOff x="4814360" y="2211317"/>
            <a:chExt cx="692871" cy="693051"/>
          </a:xfrm>
        </p:grpSpPr>
        <p:sp>
          <p:nvSpPr>
            <p:cNvPr id="58" name="Oval 57"/>
            <p:cNvSpPr/>
            <p:nvPr/>
          </p:nvSpPr>
          <p:spPr>
            <a:xfrm>
              <a:off x="4814360" y="2211317"/>
              <a:ext cx="692871" cy="6930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Shape 2850"/>
            <p:cNvSpPr/>
            <p:nvPr/>
          </p:nvSpPr>
          <p:spPr>
            <a:xfrm>
              <a:off x="5059821" y="2419175"/>
              <a:ext cx="274320" cy="27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1" y="0"/>
                  </a:move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cubicBezTo>
                    <a:pt x="11607" y="982"/>
                    <a:pt x="20618" y="9993"/>
                    <a:pt x="20618" y="21109"/>
                  </a:cubicBezTo>
                  <a:cubicBezTo>
                    <a:pt x="20618" y="21380"/>
                    <a:pt x="20838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9451"/>
                    <a:pt x="12149" y="0"/>
                    <a:pt x="491" y="0"/>
                  </a:cubicBezTo>
                  <a:moveTo>
                    <a:pt x="491" y="9818"/>
                  </a:moveTo>
                  <a:cubicBezTo>
                    <a:pt x="220" y="9818"/>
                    <a:pt x="0" y="10038"/>
                    <a:pt x="0" y="10309"/>
                  </a:cubicBezTo>
                  <a:cubicBezTo>
                    <a:pt x="0" y="10581"/>
                    <a:pt x="220" y="10800"/>
                    <a:pt x="491" y="10800"/>
                  </a:cubicBezTo>
                  <a:cubicBezTo>
                    <a:pt x="6184" y="10800"/>
                    <a:pt x="10800" y="15416"/>
                    <a:pt x="10800" y="21109"/>
                  </a:cubicBezTo>
                  <a:cubicBezTo>
                    <a:pt x="10800" y="21380"/>
                    <a:pt x="11020" y="21600"/>
                    <a:pt x="11291" y="21600"/>
                  </a:cubicBezTo>
                  <a:cubicBezTo>
                    <a:pt x="11562" y="21600"/>
                    <a:pt x="11782" y="21380"/>
                    <a:pt x="11782" y="21109"/>
                  </a:cubicBezTo>
                  <a:cubicBezTo>
                    <a:pt x="11782" y="14873"/>
                    <a:pt x="6727" y="9818"/>
                    <a:pt x="491" y="9818"/>
                  </a:cubicBezTo>
                  <a:moveTo>
                    <a:pt x="491" y="4909"/>
                  </a:moveTo>
                  <a:cubicBezTo>
                    <a:pt x="220" y="4909"/>
                    <a:pt x="0" y="5129"/>
                    <a:pt x="0" y="5400"/>
                  </a:cubicBezTo>
                  <a:cubicBezTo>
                    <a:pt x="0" y="5672"/>
                    <a:pt x="220" y="5891"/>
                    <a:pt x="491" y="5891"/>
                  </a:cubicBezTo>
                  <a:cubicBezTo>
                    <a:pt x="8896" y="5891"/>
                    <a:pt x="15709" y="12705"/>
                    <a:pt x="15709" y="21109"/>
                  </a:cubicBez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cubicBezTo>
                    <a:pt x="16691" y="12162"/>
                    <a:pt x="9438" y="4909"/>
                    <a:pt x="491" y="4909"/>
                  </a:cubicBezTo>
                  <a:moveTo>
                    <a:pt x="2945" y="20618"/>
                  </a:moveTo>
                  <a:cubicBezTo>
                    <a:pt x="1861" y="20618"/>
                    <a:pt x="982" y="19739"/>
                    <a:pt x="982" y="18655"/>
                  </a:cubicBezTo>
                  <a:cubicBezTo>
                    <a:pt x="982" y="17570"/>
                    <a:pt x="1861" y="16691"/>
                    <a:pt x="2945" y="16691"/>
                  </a:cubicBezTo>
                  <a:cubicBezTo>
                    <a:pt x="4030" y="16691"/>
                    <a:pt x="4909" y="17570"/>
                    <a:pt x="4909" y="18655"/>
                  </a:cubicBezTo>
                  <a:cubicBezTo>
                    <a:pt x="4909" y="19739"/>
                    <a:pt x="4030" y="20618"/>
                    <a:pt x="2945" y="20618"/>
                  </a:cubicBezTo>
                  <a:moveTo>
                    <a:pt x="2945" y="15709"/>
                  </a:moveTo>
                  <a:cubicBezTo>
                    <a:pt x="1319" y="15709"/>
                    <a:pt x="0" y="17028"/>
                    <a:pt x="0" y="18655"/>
                  </a:cubicBezTo>
                  <a:cubicBezTo>
                    <a:pt x="0" y="20281"/>
                    <a:pt x="1319" y="21600"/>
                    <a:pt x="2945" y="21600"/>
                  </a:cubicBezTo>
                  <a:cubicBezTo>
                    <a:pt x="4573" y="21600"/>
                    <a:pt x="5891" y="20281"/>
                    <a:pt x="5891" y="18655"/>
                  </a:cubicBezTo>
                  <a:cubicBezTo>
                    <a:pt x="5891" y="17028"/>
                    <a:pt x="4573" y="15709"/>
                    <a:pt x="2945" y="157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marL="0" marR="0" lvl="0" indent="0" algn="l" defTabSz="171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  <a:sym typeface="Gill San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76030" y="3992668"/>
            <a:ext cx="692871" cy="693051"/>
            <a:chOff x="6691318" y="3739996"/>
            <a:chExt cx="692871" cy="693051"/>
          </a:xfrm>
        </p:grpSpPr>
        <p:sp>
          <p:nvSpPr>
            <p:cNvPr id="76" name="Oval 75"/>
            <p:cNvSpPr/>
            <p:nvPr/>
          </p:nvSpPr>
          <p:spPr>
            <a:xfrm>
              <a:off x="6691318" y="3739996"/>
              <a:ext cx="692871" cy="6930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" name="Shape 2854"/>
            <p:cNvSpPr/>
            <p:nvPr/>
          </p:nvSpPr>
          <p:spPr>
            <a:xfrm>
              <a:off x="6902198" y="3943619"/>
              <a:ext cx="261116" cy="25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52" y="3921"/>
                  </a:moveTo>
                  <a:cubicBezTo>
                    <a:pt x="18338" y="3921"/>
                    <a:pt x="17679" y="3262"/>
                    <a:pt x="17679" y="2448"/>
                  </a:cubicBezTo>
                  <a:cubicBezTo>
                    <a:pt x="17679" y="1634"/>
                    <a:pt x="18338" y="975"/>
                    <a:pt x="19152" y="975"/>
                  </a:cubicBezTo>
                  <a:cubicBezTo>
                    <a:pt x="19966" y="975"/>
                    <a:pt x="20625" y="1634"/>
                    <a:pt x="20625" y="2448"/>
                  </a:cubicBezTo>
                  <a:cubicBezTo>
                    <a:pt x="20625" y="3262"/>
                    <a:pt x="19966" y="3921"/>
                    <a:pt x="19152" y="3921"/>
                  </a:cubicBezTo>
                  <a:moveTo>
                    <a:pt x="10804" y="12269"/>
                  </a:moveTo>
                  <a:cubicBezTo>
                    <a:pt x="9991" y="12269"/>
                    <a:pt x="9331" y="11609"/>
                    <a:pt x="9331" y="10795"/>
                  </a:cubicBezTo>
                  <a:cubicBezTo>
                    <a:pt x="9331" y="9981"/>
                    <a:pt x="9991" y="9322"/>
                    <a:pt x="10804" y="9322"/>
                  </a:cubicBezTo>
                  <a:cubicBezTo>
                    <a:pt x="11618" y="9322"/>
                    <a:pt x="12278" y="9981"/>
                    <a:pt x="12278" y="10795"/>
                  </a:cubicBezTo>
                  <a:cubicBezTo>
                    <a:pt x="12278" y="11609"/>
                    <a:pt x="11618" y="12269"/>
                    <a:pt x="10804" y="12269"/>
                  </a:cubicBezTo>
                  <a:moveTo>
                    <a:pt x="3930" y="19143"/>
                  </a:moveTo>
                  <a:cubicBezTo>
                    <a:pt x="3930" y="19956"/>
                    <a:pt x="3271" y="20616"/>
                    <a:pt x="2457" y="20616"/>
                  </a:cubicBezTo>
                  <a:cubicBezTo>
                    <a:pt x="1643" y="20616"/>
                    <a:pt x="984" y="19956"/>
                    <a:pt x="984" y="19143"/>
                  </a:cubicBezTo>
                  <a:cubicBezTo>
                    <a:pt x="984" y="18329"/>
                    <a:pt x="1643" y="17669"/>
                    <a:pt x="2457" y="17669"/>
                  </a:cubicBezTo>
                  <a:cubicBezTo>
                    <a:pt x="3271" y="17669"/>
                    <a:pt x="3930" y="18329"/>
                    <a:pt x="3930" y="19143"/>
                  </a:cubicBezTo>
                  <a:moveTo>
                    <a:pt x="19148" y="0"/>
                  </a:moveTo>
                  <a:cubicBezTo>
                    <a:pt x="17793" y="0"/>
                    <a:pt x="16695" y="1098"/>
                    <a:pt x="16695" y="2452"/>
                  </a:cubicBezTo>
                  <a:cubicBezTo>
                    <a:pt x="16695" y="3640"/>
                    <a:pt x="17539" y="4630"/>
                    <a:pt x="18660" y="4856"/>
                  </a:cubicBezTo>
                  <a:lnTo>
                    <a:pt x="18660" y="10306"/>
                  </a:lnTo>
                  <a:lnTo>
                    <a:pt x="13203" y="10306"/>
                  </a:lnTo>
                  <a:cubicBezTo>
                    <a:pt x="12974" y="9187"/>
                    <a:pt x="11985" y="8347"/>
                    <a:pt x="10800" y="8347"/>
                  </a:cubicBezTo>
                  <a:cubicBezTo>
                    <a:pt x="9615" y="8347"/>
                    <a:pt x="8626" y="9187"/>
                    <a:pt x="8398" y="10306"/>
                  </a:cubicBezTo>
                  <a:lnTo>
                    <a:pt x="2456" y="10306"/>
                  </a:lnTo>
                  <a:cubicBezTo>
                    <a:pt x="2184" y="10306"/>
                    <a:pt x="1965" y="10525"/>
                    <a:pt x="1965" y="10796"/>
                  </a:cubicBezTo>
                  <a:lnTo>
                    <a:pt x="1965" y="16744"/>
                  </a:lnTo>
                  <a:cubicBezTo>
                    <a:pt x="844" y="16970"/>
                    <a:pt x="0" y="17960"/>
                    <a:pt x="0" y="19147"/>
                  </a:cubicBezTo>
                  <a:cubicBezTo>
                    <a:pt x="0" y="20502"/>
                    <a:pt x="1098" y="21600"/>
                    <a:pt x="2453" y="21600"/>
                  </a:cubicBezTo>
                  <a:cubicBezTo>
                    <a:pt x="3807" y="21600"/>
                    <a:pt x="4905" y="20502"/>
                    <a:pt x="4905" y="19147"/>
                  </a:cubicBezTo>
                  <a:cubicBezTo>
                    <a:pt x="4905" y="17961"/>
                    <a:pt x="4065" y="16973"/>
                    <a:pt x="2947" y="16744"/>
                  </a:cubicBezTo>
                  <a:lnTo>
                    <a:pt x="2947" y="11287"/>
                  </a:lnTo>
                  <a:lnTo>
                    <a:pt x="8397" y="11287"/>
                  </a:lnTo>
                  <a:cubicBezTo>
                    <a:pt x="8623" y="12408"/>
                    <a:pt x="9613" y="13253"/>
                    <a:pt x="10800" y="13253"/>
                  </a:cubicBezTo>
                  <a:cubicBezTo>
                    <a:pt x="11988" y="13253"/>
                    <a:pt x="12978" y="12408"/>
                    <a:pt x="13203" y="11287"/>
                  </a:cubicBezTo>
                  <a:lnTo>
                    <a:pt x="19151" y="11287"/>
                  </a:lnTo>
                  <a:cubicBezTo>
                    <a:pt x="19422" y="11287"/>
                    <a:pt x="19642" y="11068"/>
                    <a:pt x="19642" y="10796"/>
                  </a:cubicBezTo>
                  <a:lnTo>
                    <a:pt x="19642" y="4855"/>
                  </a:lnTo>
                  <a:cubicBezTo>
                    <a:pt x="20759" y="4626"/>
                    <a:pt x="21600" y="3638"/>
                    <a:pt x="21600" y="2452"/>
                  </a:cubicBezTo>
                  <a:cubicBezTo>
                    <a:pt x="21600" y="1098"/>
                    <a:pt x="20502" y="0"/>
                    <a:pt x="19148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marL="0" marR="0" lvl="0" indent="0" algn="l" defTabSz="171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  <a:sym typeface="Gill Sans"/>
              </a:endParaRPr>
            </a:p>
          </p:txBody>
        </p:sp>
      </p:grpSp>
      <p:sp>
        <p:nvSpPr>
          <p:cNvPr id="50" name="Freeform 72"/>
          <p:cNvSpPr>
            <a:spLocks noChangeArrowheads="1"/>
          </p:cNvSpPr>
          <p:nvPr/>
        </p:nvSpPr>
        <p:spPr bwMode="auto">
          <a:xfrm>
            <a:off x="2301919" y="4191378"/>
            <a:ext cx="274320" cy="274320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Shape 2934"/>
          <p:cNvSpPr/>
          <p:nvPr/>
        </p:nvSpPr>
        <p:spPr>
          <a:xfrm>
            <a:off x="2359613" y="2672419"/>
            <a:ext cx="182880" cy="274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charset="0"/>
              <a:ea typeface="Arial" charset="0"/>
              <a:cs typeface="Arial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926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5" grpId="0" animBg="1"/>
      <p:bldP spid="104" grpId="0"/>
      <p:bldP spid="106" grpId="0"/>
      <p:bldP spid="108" grpId="0"/>
      <p:bldP spid="110" grpId="0"/>
      <p:bldP spid="114" grpId="0"/>
      <p:bldP spid="116" grpId="0"/>
      <p:bldP spid="118" grpId="0"/>
      <p:bldP spid="120" grpId="0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UTA-PPT-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Motagua Colored Light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966</Words>
  <Application>Microsoft Office PowerPoint</Application>
  <PresentationFormat>Widescreen</PresentationFormat>
  <Paragraphs>196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Franchise</vt:lpstr>
      <vt:lpstr>Gill Sans</vt:lpstr>
      <vt:lpstr>Lato</vt:lpstr>
      <vt:lpstr>Lato Light</vt:lpstr>
      <vt:lpstr>Lato Regular</vt:lpstr>
      <vt:lpstr>Open Sans Light</vt:lpstr>
      <vt:lpstr>Raleway Light</vt:lpstr>
      <vt:lpstr>Times New Roman</vt:lpstr>
      <vt:lpstr>UTA-PPT-widescreen</vt:lpstr>
      <vt:lpstr>1_Default Theme</vt:lpstr>
      <vt:lpstr>2_Default Theme</vt:lpstr>
      <vt:lpstr>Default Theme</vt:lpstr>
      <vt:lpstr>4_Default Theme</vt:lpstr>
      <vt:lpstr>7_Default Theme</vt:lpstr>
      <vt:lpstr>Web Modernization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Arlington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Rasa, Rajeev</dc:creator>
  <cp:lastModifiedBy>Evilsizor, Daniel T</cp:lastModifiedBy>
  <cp:revision>98</cp:revision>
  <dcterms:created xsi:type="dcterms:W3CDTF">2017-11-30T20:19:02Z</dcterms:created>
  <dcterms:modified xsi:type="dcterms:W3CDTF">2017-12-14T18:06:48Z</dcterms:modified>
</cp:coreProperties>
</file>