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9144000" cy="6858000" type="letter"/>
  <p:notesSz cx="6858000" cy="9144000"/>
  <p:defaultTextStyle>
    <a:defPPr>
      <a:defRPr lang="en-US"/>
    </a:defPPr>
    <a:lvl1pPr marL="0" algn="l" defTabSz="914172" rtl="0" eaLnBrk="1" latinLnBrk="0" hangingPunct="1">
      <a:defRPr sz="1798" kern="1200">
        <a:solidFill>
          <a:schemeClr val="tx1"/>
        </a:solidFill>
        <a:latin typeface="+mn-lt"/>
        <a:ea typeface="+mn-ea"/>
        <a:cs typeface="+mn-cs"/>
      </a:defRPr>
    </a:lvl1pPr>
    <a:lvl2pPr marL="457086" algn="l" defTabSz="914172" rtl="0" eaLnBrk="1" latinLnBrk="0" hangingPunct="1">
      <a:defRPr sz="1798" kern="1200">
        <a:solidFill>
          <a:schemeClr val="tx1"/>
        </a:solidFill>
        <a:latin typeface="+mn-lt"/>
        <a:ea typeface="+mn-ea"/>
        <a:cs typeface="+mn-cs"/>
      </a:defRPr>
    </a:lvl2pPr>
    <a:lvl3pPr marL="914172" algn="l" defTabSz="914172" rtl="0" eaLnBrk="1" latinLnBrk="0" hangingPunct="1">
      <a:defRPr sz="1798" kern="1200">
        <a:solidFill>
          <a:schemeClr val="tx1"/>
        </a:solidFill>
        <a:latin typeface="+mn-lt"/>
        <a:ea typeface="+mn-ea"/>
        <a:cs typeface="+mn-cs"/>
      </a:defRPr>
    </a:lvl3pPr>
    <a:lvl4pPr marL="1371258" algn="l" defTabSz="914172" rtl="0" eaLnBrk="1" latinLnBrk="0" hangingPunct="1">
      <a:defRPr sz="1798" kern="1200">
        <a:solidFill>
          <a:schemeClr val="tx1"/>
        </a:solidFill>
        <a:latin typeface="+mn-lt"/>
        <a:ea typeface="+mn-ea"/>
        <a:cs typeface="+mn-cs"/>
      </a:defRPr>
    </a:lvl4pPr>
    <a:lvl5pPr marL="1828344" algn="l" defTabSz="914172" rtl="0" eaLnBrk="1" latinLnBrk="0" hangingPunct="1">
      <a:defRPr sz="1798" kern="1200">
        <a:solidFill>
          <a:schemeClr val="tx1"/>
        </a:solidFill>
        <a:latin typeface="+mn-lt"/>
        <a:ea typeface="+mn-ea"/>
        <a:cs typeface="+mn-cs"/>
      </a:defRPr>
    </a:lvl5pPr>
    <a:lvl6pPr marL="2285430" algn="l" defTabSz="914172" rtl="0" eaLnBrk="1" latinLnBrk="0" hangingPunct="1">
      <a:defRPr sz="1798" kern="1200">
        <a:solidFill>
          <a:schemeClr val="tx1"/>
        </a:solidFill>
        <a:latin typeface="+mn-lt"/>
        <a:ea typeface="+mn-ea"/>
        <a:cs typeface="+mn-cs"/>
      </a:defRPr>
    </a:lvl6pPr>
    <a:lvl7pPr marL="2742516" algn="l" defTabSz="914172" rtl="0" eaLnBrk="1" latinLnBrk="0" hangingPunct="1">
      <a:defRPr sz="1798" kern="1200">
        <a:solidFill>
          <a:schemeClr val="tx1"/>
        </a:solidFill>
        <a:latin typeface="+mn-lt"/>
        <a:ea typeface="+mn-ea"/>
        <a:cs typeface="+mn-cs"/>
      </a:defRPr>
    </a:lvl7pPr>
    <a:lvl8pPr marL="3199602" algn="l" defTabSz="914172" rtl="0" eaLnBrk="1" latinLnBrk="0" hangingPunct="1">
      <a:defRPr sz="1798" kern="1200">
        <a:solidFill>
          <a:schemeClr val="tx1"/>
        </a:solidFill>
        <a:latin typeface="+mn-lt"/>
        <a:ea typeface="+mn-ea"/>
        <a:cs typeface="+mn-cs"/>
      </a:defRPr>
    </a:lvl8pPr>
    <a:lvl9pPr marL="3656688" algn="l" defTabSz="914172"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D2"/>
    <a:srgbClr val="D3EFFB"/>
    <a:srgbClr val="F79747"/>
    <a:srgbClr val="F9B277"/>
    <a:srgbClr val="FABD8A"/>
    <a:srgbClr val="0064B1"/>
    <a:srgbClr val="EAF8FF"/>
    <a:srgbClr val="007FDE"/>
    <a:srgbClr val="0068B3"/>
    <a:srgbClr val="8BA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55A8B-C509-4347-9FAC-B9D6C65017A9}" v="138" dt="2020-05-09T02:49:00.328"/>
    <p1510:client id="{6BC53996-E8CF-44BD-91D2-6CA7EA71E9E3}" v="253" dt="2020-05-06T05:51:43.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8" d="100"/>
          <a:sy n="128" d="100"/>
        </p:scale>
        <p:origin x="60" y="-222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cho, Jean-Marcel" userId="S::jeanmarcel.yacho@mavs.uta.edu::ed633041-bb13-48d6-b4c2-79548aef1c14" providerId="AD" clId="Web-{001AA224-7D0C-425B-9B05-22BD675DF25B}"/>
    <pc:docChg chg="modSld">
      <pc:chgData name="Yacho, Jean-Marcel" userId="S::jeanmarcel.yacho@mavs.uta.edu::ed633041-bb13-48d6-b4c2-79548aef1c14" providerId="AD" clId="Web-{001AA224-7D0C-425B-9B05-22BD675DF25B}" dt="2020-04-15T15:36:57.804" v="9" actId="20577"/>
      <pc:docMkLst>
        <pc:docMk/>
      </pc:docMkLst>
      <pc:sldChg chg="modSp">
        <pc:chgData name="Yacho, Jean-Marcel" userId="S::jeanmarcel.yacho@mavs.uta.edu::ed633041-bb13-48d6-b4c2-79548aef1c14" providerId="AD" clId="Web-{001AA224-7D0C-425B-9B05-22BD675DF25B}" dt="2020-04-15T15:36:57.788" v="8" actId="20577"/>
        <pc:sldMkLst>
          <pc:docMk/>
          <pc:sldMk cId="929244039" sldId="256"/>
        </pc:sldMkLst>
        <pc:spChg chg="mod">
          <ac:chgData name="Yacho, Jean-Marcel" userId="S::jeanmarcel.yacho@mavs.uta.edu::ed633041-bb13-48d6-b4c2-79548aef1c14" providerId="AD" clId="Web-{001AA224-7D0C-425B-9B05-22BD675DF25B}" dt="2020-04-15T15:36:57.788" v="8" actId="20577"/>
          <ac:spMkLst>
            <pc:docMk/>
            <pc:sldMk cId="929244039" sldId="256"/>
            <ac:spMk id="23" creationId="{00000000-0000-0000-0000-000000000000}"/>
          </ac:spMkLst>
        </pc:spChg>
      </pc:sldChg>
    </pc:docChg>
  </pc:docChgLst>
  <pc:docChgLst>
    <pc:chgData name="Batongmalaki, Justine Maranon" userId="S::justine.batongmalaki@mavs.uta.edu::f9bc4db3-33bc-4c31-9acd-cc0e5c11e326" providerId="AD" clId="Web-{7E15D3F8-0E22-43D6-AB10-86CC8A331EBF}"/>
    <pc:docChg chg="modSld">
      <pc:chgData name="Batongmalaki, Justine Maranon" userId="S::justine.batongmalaki@mavs.uta.edu::f9bc4db3-33bc-4c31-9acd-cc0e5c11e326" providerId="AD" clId="Web-{7E15D3F8-0E22-43D6-AB10-86CC8A331EBF}" dt="2020-04-15T15:15:29.683" v="6" actId="20577"/>
      <pc:docMkLst>
        <pc:docMk/>
      </pc:docMkLst>
      <pc:sldChg chg="modSp">
        <pc:chgData name="Batongmalaki, Justine Maranon" userId="S::justine.batongmalaki@mavs.uta.edu::f9bc4db3-33bc-4c31-9acd-cc0e5c11e326" providerId="AD" clId="Web-{7E15D3F8-0E22-43D6-AB10-86CC8A331EBF}" dt="2020-04-15T15:15:27.901" v="4" actId="20577"/>
        <pc:sldMkLst>
          <pc:docMk/>
          <pc:sldMk cId="929244039" sldId="256"/>
        </pc:sldMkLst>
        <pc:spChg chg="mod">
          <ac:chgData name="Batongmalaki, Justine Maranon" userId="S::justine.batongmalaki@mavs.uta.edu::f9bc4db3-33bc-4c31-9acd-cc0e5c11e326" providerId="AD" clId="Web-{7E15D3F8-0E22-43D6-AB10-86CC8A331EBF}" dt="2020-04-15T15:15:27.901" v="4" actId="20577"/>
          <ac:spMkLst>
            <pc:docMk/>
            <pc:sldMk cId="929244039" sldId="256"/>
            <ac:spMk id="35" creationId="{00000000-0000-0000-0000-000000000000}"/>
          </ac:spMkLst>
        </pc:spChg>
      </pc:sldChg>
    </pc:docChg>
  </pc:docChgLst>
  <pc:docChgLst>
    <pc:chgData name="Phanvilay, Linda" userId="S::linda.phanvilay@mavs.uta.edu::94ca899f-47e2-4fb0-8a89-638907022178" providerId="AD" clId="Web-{32C5F0BC-3707-4655-8080-65F8C0CDCDBA}"/>
    <pc:docChg chg="modSld">
      <pc:chgData name="Phanvilay, Linda" userId="S::linda.phanvilay@mavs.uta.edu::94ca899f-47e2-4fb0-8a89-638907022178" providerId="AD" clId="Web-{32C5F0BC-3707-4655-8080-65F8C0CDCDBA}" dt="2020-04-06T06:24:44.968" v="106" actId="20577"/>
      <pc:docMkLst>
        <pc:docMk/>
      </pc:docMkLst>
      <pc:sldChg chg="modSp">
        <pc:chgData name="Phanvilay, Linda" userId="S::linda.phanvilay@mavs.uta.edu::94ca899f-47e2-4fb0-8a89-638907022178" providerId="AD" clId="Web-{32C5F0BC-3707-4655-8080-65F8C0CDCDBA}" dt="2020-04-06T06:24:44.968" v="105" actId="20577"/>
        <pc:sldMkLst>
          <pc:docMk/>
          <pc:sldMk cId="929244039" sldId="256"/>
        </pc:sldMkLst>
        <pc:spChg chg="mod">
          <ac:chgData name="Phanvilay, Linda" userId="S::linda.phanvilay@mavs.uta.edu::94ca899f-47e2-4fb0-8a89-638907022178" providerId="AD" clId="Web-{32C5F0BC-3707-4655-8080-65F8C0CDCDBA}" dt="2020-04-06T06:24:21.359" v="33" actId="20577"/>
          <ac:spMkLst>
            <pc:docMk/>
            <pc:sldMk cId="929244039" sldId="256"/>
            <ac:spMk id="21" creationId="{00000000-0000-0000-0000-000000000000}"/>
          </ac:spMkLst>
        </pc:spChg>
        <pc:spChg chg="mod">
          <ac:chgData name="Phanvilay, Linda" userId="S::linda.phanvilay@mavs.uta.edu::94ca899f-47e2-4fb0-8a89-638907022178" providerId="AD" clId="Web-{32C5F0BC-3707-4655-8080-65F8C0CDCDBA}" dt="2020-04-06T06:24:44.968" v="105" actId="20577"/>
          <ac:spMkLst>
            <pc:docMk/>
            <pc:sldMk cId="929244039" sldId="256"/>
            <ac:spMk id="24" creationId="{00000000-0000-0000-0000-000000000000}"/>
          </ac:spMkLst>
        </pc:spChg>
      </pc:sldChg>
    </pc:docChg>
  </pc:docChgLst>
  <pc:docChgLst>
    <pc:chgData name="Batongmalaki, Justine Maranon" userId="S::justine.batongmalaki@mavs.uta.edu::f9bc4db3-33bc-4c31-9acd-cc0e5c11e326" providerId="AD" clId="Web-{42D85943-FD73-4907-BCFC-CB686F093C80}"/>
    <pc:docChg chg="modSld">
      <pc:chgData name="Batongmalaki, Justine Maranon" userId="S::justine.batongmalaki@mavs.uta.edu::f9bc4db3-33bc-4c31-9acd-cc0e5c11e326" providerId="AD" clId="Web-{42D85943-FD73-4907-BCFC-CB686F093C80}" dt="2020-04-05T17:42:03.384" v="3434" actId="1076"/>
      <pc:docMkLst>
        <pc:docMk/>
      </pc:docMkLst>
      <pc:sldChg chg="addSp delSp modSp modNotes">
        <pc:chgData name="Batongmalaki, Justine Maranon" userId="S::justine.batongmalaki@mavs.uta.edu::f9bc4db3-33bc-4c31-9acd-cc0e5c11e326" providerId="AD" clId="Web-{42D85943-FD73-4907-BCFC-CB686F093C80}" dt="2020-04-05T17:42:03.384" v="3434" actId="1076"/>
        <pc:sldMkLst>
          <pc:docMk/>
          <pc:sldMk cId="929244039" sldId="256"/>
        </pc:sldMkLst>
        <pc:spChg chg="add del mod">
          <ac:chgData name="Batongmalaki, Justine Maranon" userId="S::justine.batongmalaki@mavs.uta.edu::f9bc4db3-33bc-4c31-9acd-cc0e5c11e326" providerId="AD" clId="Web-{42D85943-FD73-4907-BCFC-CB686F093C80}" dt="2020-04-05T16:37:13.130" v="1355"/>
          <ac:spMkLst>
            <pc:docMk/>
            <pc:sldMk cId="929244039" sldId="256"/>
            <ac:spMk id="2" creationId="{A83C2069-1485-40AD-A4F5-5222A08472B1}"/>
          </ac:spMkLst>
        </pc:spChg>
        <pc:spChg chg="mod">
          <ac:chgData name="Batongmalaki, Justine Maranon" userId="S::justine.batongmalaki@mavs.uta.edu::f9bc4db3-33bc-4c31-9acd-cc0e5c11e326" providerId="AD" clId="Web-{42D85943-FD73-4907-BCFC-CB686F093C80}" dt="2020-04-05T17:06:39.567" v="2704" actId="1076"/>
          <ac:spMkLst>
            <pc:docMk/>
            <pc:sldMk cId="929244039" sldId="256"/>
            <ac:spMk id="8" creationId="{00000000-0000-0000-0000-000000000000}"/>
          </ac:spMkLst>
        </pc:spChg>
        <pc:spChg chg="mod">
          <ac:chgData name="Batongmalaki, Justine Maranon" userId="S::justine.batongmalaki@mavs.uta.edu::f9bc4db3-33bc-4c31-9acd-cc0e5c11e326" providerId="AD" clId="Web-{42D85943-FD73-4907-BCFC-CB686F093C80}" dt="2020-04-05T16:57:11.220" v="2699" actId="14100"/>
          <ac:spMkLst>
            <pc:docMk/>
            <pc:sldMk cId="929244039" sldId="256"/>
            <ac:spMk id="10" creationId="{00000000-0000-0000-0000-000000000000}"/>
          </ac:spMkLst>
        </pc:spChg>
        <pc:spChg chg="mod">
          <ac:chgData name="Batongmalaki, Justine Maranon" userId="S::justine.batongmalaki@mavs.uta.edu::f9bc4db3-33bc-4c31-9acd-cc0e5c11e326" providerId="AD" clId="Web-{42D85943-FD73-4907-BCFC-CB686F093C80}" dt="2020-04-05T17:07:23.349" v="2723" actId="20577"/>
          <ac:spMkLst>
            <pc:docMk/>
            <pc:sldMk cId="929244039" sldId="256"/>
            <ac:spMk id="21" creationId="{00000000-0000-0000-0000-000000000000}"/>
          </ac:spMkLst>
        </pc:spChg>
        <pc:spChg chg="mod">
          <ac:chgData name="Batongmalaki, Justine Maranon" userId="S::justine.batongmalaki@mavs.uta.edu::f9bc4db3-33bc-4c31-9acd-cc0e5c11e326" providerId="AD" clId="Web-{42D85943-FD73-4907-BCFC-CB686F093C80}" dt="2020-04-05T16:22:38.718" v="1343" actId="20577"/>
          <ac:spMkLst>
            <pc:docMk/>
            <pc:sldMk cId="929244039" sldId="256"/>
            <ac:spMk id="22" creationId="{00000000-0000-0000-0000-000000000000}"/>
          </ac:spMkLst>
        </pc:spChg>
        <pc:spChg chg="mod">
          <ac:chgData name="Batongmalaki, Justine Maranon" userId="S::justine.batongmalaki@mavs.uta.edu::f9bc4db3-33bc-4c31-9acd-cc0e5c11e326" providerId="AD" clId="Web-{42D85943-FD73-4907-BCFC-CB686F093C80}" dt="2020-04-05T17:39:28.055" v="3400" actId="20577"/>
          <ac:spMkLst>
            <pc:docMk/>
            <pc:sldMk cId="929244039" sldId="256"/>
            <ac:spMk id="23" creationId="{00000000-0000-0000-0000-000000000000}"/>
          </ac:spMkLst>
        </pc:spChg>
        <pc:spChg chg="mod">
          <ac:chgData name="Batongmalaki, Justine Maranon" userId="S::justine.batongmalaki@mavs.uta.edu::f9bc4db3-33bc-4c31-9acd-cc0e5c11e326" providerId="AD" clId="Web-{42D85943-FD73-4907-BCFC-CB686F093C80}" dt="2020-04-05T17:39:15.492" v="3398" actId="1076"/>
          <ac:spMkLst>
            <pc:docMk/>
            <pc:sldMk cId="929244039" sldId="256"/>
            <ac:spMk id="27" creationId="{00000000-0000-0000-0000-000000000000}"/>
          </ac:spMkLst>
        </pc:spChg>
        <pc:spChg chg="mod">
          <ac:chgData name="Batongmalaki, Justine Maranon" userId="S::justine.batongmalaki@mavs.uta.edu::f9bc4db3-33bc-4c31-9acd-cc0e5c11e326" providerId="AD" clId="Web-{42D85943-FD73-4907-BCFC-CB686F093C80}" dt="2020-04-05T17:42:03.384" v="3434" actId="1076"/>
          <ac:spMkLst>
            <pc:docMk/>
            <pc:sldMk cId="929244039" sldId="256"/>
            <ac:spMk id="29" creationId="{00000000-0000-0000-0000-000000000000}"/>
          </ac:spMkLst>
        </pc:spChg>
        <pc:spChg chg="mod">
          <ac:chgData name="Batongmalaki, Justine Maranon" userId="S::justine.batongmalaki@mavs.uta.edu::f9bc4db3-33bc-4c31-9acd-cc0e5c11e326" providerId="AD" clId="Web-{42D85943-FD73-4907-BCFC-CB686F093C80}" dt="2020-04-05T17:06:56.755" v="2707" actId="1076"/>
          <ac:spMkLst>
            <pc:docMk/>
            <pc:sldMk cId="929244039" sldId="256"/>
            <ac:spMk id="30" creationId="{00000000-0000-0000-0000-000000000000}"/>
          </ac:spMkLst>
        </pc:spChg>
        <pc:spChg chg="add del">
          <ac:chgData name="Batongmalaki, Justine Maranon" userId="S::justine.batongmalaki@mavs.uta.edu::f9bc4db3-33bc-4c31-9acd-cc0e5c11e326" providerId="AD" clId="Web-{42D85943-FD73-4907-BCFC-CB686F093C80}" dt="2020-04-05T16:06:24.647" v="204"/>
          <ac:spMkLst>
            <pc:docMk/>
            <pc:sldMk cId="929244039" sldId="256"/>
            <ac:spMk id="31" creationId="{0943BD42-6A8B-45DD-87CE-98D7A8B21A12}"/>
          </ac:spMkLst>
        </pc:spChg>
        <pc:spChg chg="mod">
          <ac:chgData name="Batongmalaki, Justine Maranon" userId="S::justine.batongmalaki@mavs.uta.edu::f9bc4db3-33bc-4c31-9acd-cc0e5c11e326" providerId="AD" clId="Web-{42D85943-FD73-4907-BCFC-CB686F093C80}" dt="2020-04-05T17:31:23.844" v="3365" actId="1076"/>
          <ac:spMkLst>
            <pc:docMk/>
            <pc:sldMk cId="929244039" sldId="256"/>
            <ac:spMk id="33" creationId="{00000000-0000-0000-0000-000000000000}"/>
          </ac:spMkLst>
        </pc:spChg>
        <pc:spChg chg="mod">
          <ac:chgData name="Batongmalaki, Justine Maranon" userId="S::justine.batongmalaki@mavs.uta.edu::f9bc4db3-33bc-4c31-9acd-cc0e5c11e326" providerId="AD" clId="Web-{42D85943-FD73-4907-BCFC-CB686F093C80}" dt="2020-04-05T17:29:48.547" v="3347" actId="20577"/>
          <ac:spMkLst>
            <pc:docMk/>
            <pc:sldMk cId="929244039" sldId="256"/>
            <ac:spMk id="34" creationId="{00000000-0000-0000-0000-000000000000}"/>
          </ac:spMkLst>
        </pc:spChg>
        <pc:spChg chg="mod">
          <ac:chgData name="Batongmalaki, Justine Maranon" userId="S::justine.batongmalaki@mavs.uta.edu::f9bc4db3-33bc-4c31-9acd-cc0e5c11e326" providerId="AD" clId="Web-{42D85943-FD73-4907-BCFC-CB686F093C80}" dt="2020-04-05T16:46:26.260" v="2153" actId="20577"/>
          <ac:spMkLst>
            <pc:docMk/>
            <pc:sldMk cId="929244039" sldId="256"/>
            <ac:spMk id="35" creationId="{00000000-0000-0000-0000-000000000000}"/>
          </ac:spMkLst>
        </pc:spChg>
        <pc:spChg chg="mod">
          <ac:chgData name="Batongmalaki, Justine Maranon" userId="S::justine.batongmalaki@mavs.uta.edu::f9bc4db3-33bc-4c31-9acd-cc0e5c11e326" providerId="AD" clId="Web-{42D85943-FD73-4907-BCFC-CB686F093C80}" dt="2020-04-05T16:46:37.729" v="2161" actId="20577"/>
          <ac:spMkLst>
            <pc:docMk/>
            <pc:sldMk cId="929244039" sldId="256"/>
            <ac:spMk id="36" creationId="{00000000-0000-0000-0000-000000000000}"/>
          </ac:spMkLst>
        </pc:spChg>
        <pc:spChg chg="add mod">
          <ac:chgData name="Batongmalaki, Justine Maranon" userId="S::justine.batongmalaki@mavs.uta.edu::f9bc4db3-33bc-4c31-9acd-cc0e5c11e326" providerId="AD" clId="Web-{42D85943-FD73-4907-BCFC-CB686F093C80}" dt="2020-04-05T17:40:19.196" v="3403" actId="1076"/>
          <ac:spMkLst>
            <pc:docMk/>
            <pc:sldMk cId="929244039" sldId="256"/>
            <ac:spMk id="37" creationId="{E579CC57-ADD6-4A89-850C-CAD10E992AAB}"/>
          </ac:spMkLst>
        </pc:spChg>
        <pc:graphicFrameChg chg="mod modGraphic">
          <ac:chgData name="Batongmalaki, Justine Maranon" userId="S::justine.batongmalaki@mavs.uta.edu::f9bc4db3-33bc-4c31-9acd-cc0e5c11e326" providerId="AD" clId="Web-{42D85943-FD73-4907-BCFC-CB686F093C80}" dt="2020-04-05T17:42:00.040" v="3433" actId="1076"/>
          <ac:graphicFrameMkLst>
            <pc:docMk/>
            <pc:sldMk cId="929244039" sldId="256"/>
            <ac:graphicFrameMk id="28" creationId="{00000000-0000-0000-0000-000000000000}"/>
          </ac:graphicFrameMkLst>
        </pc:graphicFrameChg>
        <pc:picChg chg="add del mod">
          <ac:chgData name="Batongmalaki, Justine Maranon" userId="S::justine.batongmalaki@mavs.uta.edu::f9bc4db3-33bc-4c31-9acd-cc0e5c11e326" providerId="AD" clId="Web-{42D85943-FD73-4907-BCFC-CB686F093C80}" dt="2020-04-05T16:37:31.599" v="1358"/>
          <ac:picMkLst>
            <pc:docMk/>
            <pc:sldMk cId="929244039" sldId="256"/>
            <ac:picMk id="4" creationId="{0DFD2E58-926E-4266-BD75-8B5E94AC4E83}"/>
          </ac:picMkLst>
        </pc:picChg>
        <pc:picChg chg="add mod">
          <ac:chgData name="Batongmalaki, Justine Maranon" userId="S::justine.batongmalaki@mavs.uta.edu::f9bc4db3-33bc-4c31-9acd-cc0e5c11e326" providerId="AD" clId="Web-{42D85943-FD73-4907-BCFC-CB686F093C80}" dt="2020-04-05T17:40:13.977" v="3402" actId="1076"/>
          <ac:picMkLst>
            <pc:docMk/>
            <pc:sldMk cId="929244039" sldId="256"/>
            <ac:picMk id="7" creationId="{8B720FF0-4EB7-4F23-91F8-2BF3FF9B61A9}"/>
          </ac:picMkLst>
        </pc:picChg>
        <pc:picChg chg="add mod">
          <ac:chgData name="Batongmalaki, Justine Maranon" userId="S::justine.batongmalaki@mavs.uta.edu::f9bc4db3-33bc-4c31-9acd-cc0e5c11e326" providerId="AD" clId="Web-{42D85943-FD73-4907-BCFC-CB686F093C80}" dt="2020-04-05T17:39:07.914" v="3397" actId="1076"/>
          <ac:picMkLst>
            <pc:docMk/>
            <pc:sldMk cId="929244039" sldId="256"/>
            <ac:picMk id="11" creationId="{53FCAA5E-C896-45C0-803A-BF832D5EF61A}"/>
          </ac:picMkLst>
        </pc:picChg>
        <pc:picChg chg="del mod">
          <ac:chgData name="Batongmalaki, Justine Maranon" userId="S::justine.batongmalaki@mavs.uta.edu::f9bc4db3-33bc-4c31-9acd-cc0e5c11e326" providerId="AD" clId="Web-{42D85943-FD73-4907-BCFC-CB686F093C80}" dt="2020-04-05T17:34:14.832" v="3384"/>
          <ac:picMkLst>
            <pc:docMk/>
            <pc:sldMk cId="929244039" sldId="256"/>
            <ac:picMk id="26" creationId="{00000000-0000-0000-0000-000000000000}"/>
          </ac:picMkLst>
        </pc:picChg>
      </pc:sldChg>
    </pc:docChg>
  </pc:docChgLst>
  <pc:docChgLst>
    <pc:chgData name="Batongmalaki, Justine Maranon" userId="S::justine.batongmalaki@mavs.uta.edu::f9bc4db3-33bc-4c31-9acd-cc0e5c11e326" providerId="AD" clId="Web-{4FC55A8B-C509-4347-9FAC-B9D6C65017A9}"/>
    <pc:docChg chg="modSld">
      <pc:chgData name="Batongmalaki, Justine Maranon" userId="S::justine.batongmalaki@mavs.uta.edu::f9bc4db3-33bc-4c31-9acd-cc0e5c11e326" providerId="AD" clId="Web-{4FC55A8B-C509-4347-9FAC-B9D6C65017A9}" dt="2020-05-09T02:49:00.328" v="131"/>
      <pc:docMkLst>
        <pc:docMk/>
      </pc:docMkLst>
      <pc:sldChg chg="addSp delSp modSp">
        <pc:chgData name="Batongmalaki, Justine Maranon" userId="S::justine.batongmalaki@mavs.uta.edu::f9bc4db3-33bc-4c31-9acd-cc0e5c11e326" providerId="AD" clId="Web-{4FC55A8B-C509-4347-9FAC-B9D6C65017A9}" dt="2020-05-09T02:49:00.328" v="131"/>
        <pc:sldMkLst>
          <pc:docMk/>
          <pc:sldMk cId="929244039" sldId="256"/>
        </pc:sldMkLst>
        <pc:spChg chg="add mod">
          <ac:chgData name="Batongmalaki, Justine Maranon" userId="S::justine.batongmalaki@mavs.uta.edu::f9bc4db3-33bc-4c31-9acd-cc0e5c11e326" providerId="AD" clId="Web-{4FC55A8B-C509-4347-9FAC-B9D6C65017A9}" dt="2020-05-09T02:38:47.707" v="118" actId="20577"/>
          <ac:spMkLst>
            <pc:docMk/>
            <pc:sldMk cId="929244039" sldId="256"/>
            <ac:spMk id="6" creationId="{CBE31152-9DD1-442B-93D2-FFC4E102BBC7}"/>
          </ac:spMkLst>
        </pc:spChg>
        <pc:spChg chg="add del">
          <ac:chgData name="Batongmalaki, Justine Maranon" userId="S::justine.batongmalaki@mavs.uta.edu::f9bc4db3-33bc-4c31-9acd-cc0e5c11e326" providerId="AD" clId="Web-{4FC55A8B-C509-4347-9FAC-B9D6C65017A9}" dt="2020-05-09T02:36:02.457" v="8"/>
          <ac:spMkLst>
            <pc:docMk/>
            <pc:sldMk cId="929244039" sldId="256"/>
            <ac:spMk id="11" creationId="{B7061D1E-FB67-4B5F-B7FE-8A80C0AC098A}"/>
          </ac:spMkLst>
        </pc:spChg>
        <pc:spChg chg="add del">
          <ac:chgData name="Batongmalaki, Justine Maranon" userId="S::justine.batongmalaki@mavs.uta.edu::f9bc4db3-33bc-4c31-9acd-cc0e5c11e326" providerId="AD" clId="Web-{4FC55A8B-C509-4347-9FAC-B9D6C65017A9}" dt="2020-05-09T02:36:00.597" v="6"/>
          <ac:spMkLst>
            <pc:docMk/>
            <pc:sldMk cId="929244039" sldId="256"/>
            <ac:spMk id="12" creationId="{1D20EE00-0DFB-4D3D-9B60-29164909D06B}"/>
          </ac:spMkLst>
        </pc:spChg>
        <pc:spChg chg="add del">
          <ac:chgData name="Batongmalaki, Justine Maranon" userId="S::justine.batongmalaki@mavs.uta.edu::f9bc4db3-33bc-4c31-9acd-cc0e5c11e326" providerId="AD" clId="Web-{4FC55A8B-C509-4347-9FAC-B9D6C65017A9}" dt="2020-05-09T02:36:01.519" v="7"/>
          <ac:spMkLst>
            <pc:docMk/>
            <pc:sldMk cId="929244039" sldId="256"/>
            <ac:spMk id="13" creationId="{6B133017-1F78-4FE9-A613-9CB14AFFE2A0}"/>
          </ac:spMkLst>
        </pc:spChg>
        <pc:spChg chg="add del">
          <ac:chgData name="Batongmalaki, Justine Maranon" userId="S::justine.batongmalaki@mavs.uta.edu::f9bc4db3-33bc-4c31-9acd-cc0e5c11e326" providerId="AD" clId="Web-{4FC55A8B-C509-4347-9FAC-B9D6C65017A9}" dt="2020-05-09T02:35:58.128" v="5"/>
          <ac:spMkLst>
            <pc:docMk/>
            <pc:sldMk cId="929244039" sldId="256"/>
            <ac:spMk id="15" creationId="{A247F220-F42C-4563-A41A-702BB30D7A71}"/>
          </ac:spMkLst>
        </pc:spChg>
        <pc:spChg chg="add mod">
          <ac:chgData name="Batongmalaki, Justine Maranon" userId="S::justine.batongmalaki@mavs.uta.edu::f9bc4db3-33bc-4c31-9acd-cc0e5c11e326" providerId="AD" clId="Web-{4FC55A8B-C509-4347-9FAC-B9D6C65017A9}" dt="2020-05-09T02:38:09.988" v="82" actId="1076"/>
          <ac:spMkLst>
            <pc:docMk/>
            <pc:sldMk cId="929244039" sldId="256"/>
            <ac:spMk id="38" creationId="{0DE26DD7-1EBB-41E1-B243-8F6E778903A6}"/>
          </ac:spMkLst>
        </pc:spChg>
        <pc:picChg chg="add del">
          <ac:chgData name="Batongmalaki, Justine Maranon" userId="S::justine.batongmalaki@mavs.uta.edu::f9bc4db3-33bc-4c31-9acd-cc0e5c11e326" providerId="AD" clId="Web-{4FC55A8B-C509-4347-9FAC-B9D6C65017A9}" dt="2020-05-09T02:49:00.328" v="131"/>
          <ac:picMkLst>
            <pc:docMk/>
            <pc:sldMk cId="929244039" sldId="256"/>
            <ac:picMk id="3" creationId="{8FCABAAE-1332-4787-8ACF-787F3628A0E5}"/>
          </ac:picMkLst>
        </pc:picChg>
        <pc:picChg chg="del">
          <ac:chgData name="Batongmalaki, Justine Maranon" userId="S::justine.batongmalaki@mavs.uta.edu::f9bc4db3-33bc-4c31-9acd-cc0e5c11e326" providerId="AD" clId="Web-{4FC55A8B-C509-4347-9FAC-B9D6C65017A9}" dt="2020-05-09T02:39:02.895" v="121"/>
          <ac:picMkLst>
            <pc:docMk/>
            <pc:sldMk cId="929244039" sldId="256"/>
            <ac:picMk id="5" creationId="{DE106B97-C119-46B2-87F4-75A1B97C6CAB}"/>
          </ac:picMkLst>
        </pc:picChg>
        <pc:picChg chg="add mod">
          <ac:chgData name="Batongmalaki, Justine Maranon" userId="S::justine.batongmalaki@mavs.uta.edu::f9bc4db3-33bc-4c31-9acd-cc0e5c11e326" providerId="AD" clId="Web-{4FC55A8B-C509-4347-9FAC-B9D6C65017A9}" dt="2020-05-09T02:42:21.161" v="128" actId="1076"/>
          <ac:picMkLst>
            <pc:docMk/>
            <pc:sldMk cId="929244039" sldId="256"/>
            <ac:picMk id="18" creationId="{D7BBBE1F-1C48-4363-B895-520A8DED53E1}"/>
          </ac:picMkLst>
        </pc:picChg>
      </pc:sldChg>
    </pc:docChg>
  </pc:docChgLst>
  <pc:docChgLst>
    <pc:chgData name="Linda" userId="94ca899f-47e2-4fb0-8a89-638907022178" providerId="ADAL" clId="{6BC53996-E8CF-44BD-91D2-6CA7EA71E9E3}"/>
    <pc:docChg chg="undo custSel modSld">
      <pc:chgData name="Linda" userId="94ca899f-47e2-4fb0-8a89-638907022178" providerId="ADAL" clId="{6BC53996-E8CF-44BD-91D2-6CA7EA71E9E3}" dt="2020-05-06T05:54:37.120" v="2991" actId="403"/>
      <pc:docMkLst>
        <pc:docMk/>
      </pc:docMkLst>
      <pc:sldChg chg="addSp delSp modSp mod">
        <pc:chgData name="Linda" userId="94ca899f-47e2-4fb0-8a89-638907022178" providerId="ADAL" clId="{6BC53996-E8CF-44BD-91D2-6CA7EA71E9E3}" dt="2020-05-06T05:54:37.120" v="2991" actId="403"/>
        <pc:sldMkLst>
          <pc:docMk/>
          <pc:sldMk cId="929244039" sldId="256"/>
        </pc:sldMkLst>
        <pc:spChg chg="add mod">
          <ac:chgData name="Linda" userId="94ca899f-47e2-4fb0-8a89-638907022178" providerId="ADAL" clId="{6BC53996-E8CF-44BD-91D2-6CA7EA71E9E3}" dt="2020-04-15T15:09:06.654" v="1929" actId="404"/>
          <ac:spMkLst>
            <pc:docMk/>
            <pc:sldMk cId="929244039" sldId="256"/>
            <ac:spMk id="4" creationId="{C5B6222F-F029-4D23-A4B0-0AF0308130F5}"/>
          </ac:spMkLst>
        </pc:spChg>
        <pc:spChg chg="mod">
          <ac:chgData name="Linda" userId="94ca899f-47e2-4fb0-8a89-638907022178" providerId="ADAL" clId="{6BC53996-E8CF-44BD-91D2-6CA7EA71E9E3}" dt="2020-04-15T15:09:53.817" v="1934" actId="1076"/>
          <ac:spMkLst>
            <pc:docMk/>
            <pc:sldMk cId="929244039" sldId="256"/>
            <ac:spMk id="20" creationId="{00000000-0000-0000-0000-000000000000}"/>
          </ac:spMkLst>
        </pc:spChg>
        <pc:spChg chg="mod">
          <ac:chgData name="Linda" userId="94ca899f-47e2-4fb0-8a89-638907022178" providerId="ADAL" clId="{6BC53996-E8CF-44BD-91D2-6CA7EA71E9E3}" dt="2020-04-15T15:34:17.792" v="2098" actId="20577"/>
          <ac:spMkLst>
            <pc:docMk/>
            <pc:sldMk cId="929244039" sldId="256"/>
            <ac:spMk id="21" creationId="{00000000-0000-0000-0000-000000000000}"/>
          </ac:spMkLst>
        </pc:spChg>
        <pc:spChg chg="mod">
          <ac:chgData name="Linda" userId="94ca899f-47e2-4fb0-8a89-638907022178" providerId="ADAL" clId="{6BC53996-E8CF-44BD-91D2-6CA7EA71E9E3}" dt="2020-04-15T15:00:22.175" v="1520" actId="404"/>
          <ac:spMkLst>
            <pc:docMk/>
            <pc:sldMk cId="929244039" sldId="256"/>
            <ac:spMk id="23" creationId="{00000000-0000-0000-0000-000000000000}"/>
          </ac:spMkLst>
        </pc:spChg>
        <pc:spChg chg="del mod">
          <ac:chgData name="Linda" userId="94ca899f-47e2-4fb0-8a89-638907022178" providerId="ADAL" clId="{6BC53996-E8CF-44BD-91D2-6CA7EA71E9E3}" dt="2020-04-15T14:55:59.286" v="1117" actId="478"/>
          <ac:spMkLst>
            <pc:docMk/>
            <pc:sldMk cId="929244039" sldId="256"/>
            <ac:spMk id="24" creationId="{00000000-0000-0000-0000-000000000000}"/>
          </ac:spMkLst>
        </pc:spChg>
        <pc:spChg chg="mod">
          <ac:chgData name="Linda" userId="94ca899f-47e2-4fb0-8a89-638907022178" providerId="ADAL" clId="{6BC53996-E8CF-44BD-91D2-6CA7EA71E9E3}" dt="2020-04-15T15:15:13.016" v="1966" actId="20577"/>
          <ac:spMkLst>
            <pc:docMk/>
            <pc:sldMk cId="929244039" sldId="256"/>
            <ac:spMk id="27" creationId="{00000000-0000-0000-0000-000000000000}"/>
          </ac:spMkLst>
        </pc:spChg>
        <pc:spChg chg="mod">
          <ac:chgData name="Linda" userId="94ca899f-47e2-4fb0-8a89-638907022178" providerId="ADAL" clId="{6BC53996-E8CF-44BD-91D2-6CA7EA71E9E3}" dt="2020-04-15T15:15:08.964" v="1964" actId="20577"/>
          <ac:spMkLst>
            <pc:docMk/>
            <pc:sldMk cId="929244039" sldId="256"/>
            <ac:spMk id="31" creationId="{F857C817-B05B-4EC2-AC04-2168E7DF5BF5}"/>
          </ac:spMkLst>
        </pc:spChg>
        <pc:spChg chg="mod">
          <ac:chgData name="Linda" userId="94ca899f-47e2-4fb0-8a89-638907022178" providerId="ADAL" clId="{6BC53996-E8CF-44BD-91D2-6CA7EA71E9E3}" dt="2020-04-15T15:43:29.761" v="2174" actId="1035"/>
          <ac:spMkLst>
            <pc:docMk/>
            <pc:sldMk cId="929244039" sldId="256"/>
            <ac:spMk id="32" creationId="{00000000-0000-0000-0000-000000000000}"/>
          </ac:spMkLst>
        </pc:spChg>
        <pc:spChg chg="mod">
          <ac:chgData name="Linda" userId="94ca899f-47e2-4fb0-8a89-638907022178" providerId="ADAL" clId="{6BC53996-E8CF-44BD-91D2-6CA7EA71E9E3}" dt="2020-04-15T16:28:35.325" v="2177" actId="20577"/>
          <ac:spMkLst>
            <pc:docMk/>
            <pc:sldMk cId="929244039" sldId="256"/>
            <ac:spMk id="34" creationId="{00000000-0000-0000-0000-000000000000}"/>
          </ac:spMkLst>
        </pc:spChg>
        <pc:spChg chg="mod">
          <ac:chgData name="Linda" userId="94ca899f-47e2-4fb0-8a89-638907022178" providerId="ADAL" clId="{6BC53996-E8CF-44BD-91D2-6CA7EA71E9E3}" dt="2020-05-06T05:54:37.120" v="2991" actId="403"/>
          <ac:spMkLst>
            <pc:docMk/>
            <pc:sldMk cId="929244039" sldId="256"/>
            <ac:spMk id="35" creationId="{00000000-0000-0000-0000-000000000000}"/>
          </ac:spMkLst>
        </pc:spChg>
        <pc:spChg chg="add del mod">
          <ac:chgData name="Linda" userId="94ca899f-47e2-4fb0-8a89-638907022178" providerId="ADAL" clId="{6BC53996-E8CF-44BD-91D2-6CA7EA71E9E3}" dt="2020-04-15T15:43:37.119" v="2175" actId="1076"/>
          <ac:spMkLst>
            <pc:docMk/>
            <pc:sldMk cId="929244039" sldId="256"/>
            <ac:spMk id="36" creationId="{00000000-0000-0000-0000-000000000000}"/>
          </ac:spMkLst>
        </pc:spChg>
        <pc:spChg chg="mod">
          <ac:chgData name="Linda" userId="94ca899f-47e2-4fb0-8a89-638907022178" providerId="ADAL" clId="{6BC53996-E8CF-44BD-91D2-6CA7EA71E9E3}" dt="2020-04-15T15:15:03.203" v="1960" actId="20577"/>
          <ac:spMkLst>
            <pc:docMk/>
            <pc:sldMk cId="929244039" sldId="256"/>
            <ac:spMk id="37" creationId="{E579CC57-ADD6-4A89-850C-CAD10E992AAB}"/>
          </ac:spMkLst>
        </pc:spChg>
        <pc:picChg chg="mod">
          <ac:chgData name="Linda" userId="94ca899f-47e2-4fb0-8a89-638907022178" providerId="ADAL" clId="{6BC53996-E8CF-44BD-91D2-6CA7EA71E9E3}" dt="2020-04-15T15:01:08.094" v="1547" actId="1076"/>
          <ac:picMkLst>
            <pc:docMk/>
            <pc:sldMk cId="929244039" sldId="256"/>
            <ac:picMk id="2" creationId="{5940C136-1488-42C7-97C6-EF481F0D33C1}"/>
          </ac:picMkLst>
        </pc:picChg>
        <pc:picChg chg="mod">
          <ac:chgData name="Linda" userId="94ca899f-47e2-4fb0-8a89-638907022178" providerId="ADAL" clId="{6BC53996-E8CF-44BD-91D2-6CA7EA71E9E3}" dt="2020-04-15T15:21:51.752" v="2043" actId="1076"/>
          <ac:picMkLst>
            <pc:docMk/>
            <pc:sldMk cId="929244039" sldId="256"/>
            <ac:picMk id="7" creationId="{8B720FF0-4EB7-4F23-91F8-2BF3FF9B61A9}"/>
          </ac:picMkLst>
        </pc:picChg>
        <pc:picChg chg="add mod">
          <ac:chgData name="Linda" userId="94ca899f-47e2-4fb0-8a89-638907022178" providerId="ADAL" clId="{6BC53996-E8CF-44BD-91D2-6CA7EA71E9E3}" dt="2020-05-06T05:49:30.355" v="2183" actId="1076"/>
          <ac:picMkLst>
            <pc:docMk/>
            <pc:sldMk cId="929244039" sldId="256"/>
            <ac:picMk id="9" creationId="{EBCAA9A8-D179-4E8F-B24A-72DC63313621}"/>
          </ac:picMkLst>
        </pc:picChg>
        <pc:picChg chg="del mod">
          <ac:chgData name="Linda" userId="94ca899f-47e2-4fb0-8a89-638907022178" providerId="ADAL" clId="{6BC53996-E8CF-44BD-91D2-6CA7EA71E9E3}" dt="2020-05-06T05:48:35.227" v="2178" actId="478"/>
          <ac:picMkLst>
            <pc:docMk/>
            <pc:sldMk cId="929244039" sldId="256"/>
            <ac:picMk id="11" creationId="{53FCAA5E-C896-45C0-803A-BF832D5EF61A}"/>
          </ac:picMkLst>
        </pc:picChg>
      </pc:sldChg>
    </pc:docChg>
  </pc:docChgLst>
  <pc:docChgLst>
    <pc:chgData name="Acevedo, Edgar" userId="S::edgar.acevedo@mavs.uta.edu::5caea94e-7bce-4537-8139-f19f80039420" providerId="AD" clId="Web-{5D99457A-91FC-43A4-A71D-3DDFE3CCFF7C}"/>
    <pc:docChg chg="modSld">
      <pc:chgData name="Acevedo, Edgar" userId="S::edgar.acevedo@mavs.uta.edu::5caea94e-7bce-4537-8139-f19f80039420" providerId="AD" clId="Web-{5D99457A-91FC-43A4-A71D-3DDFE3CCFF7C}" dt="2020-04-08T14:33:02.530" v="10" actId="1076"/>
      <pc:docMkLst>
        <pc:docMk/>
      </pc:docMkLst>
      <pc:sldChg chg="modSp">
        <pc:chgData name="Acevedo, Edgar" userId="S::edgar.acevedo@mavs.uta.edu::5caea94e-7bce-4537-8139-f19f80039420" providerId="AD" clId="Web-{5D99457A-91FC-43A4-A71D-3DDFE3CCFF7C}" dt="2020-04-08T14:33:02.530" v="10" actId="1076"/>
        <pc:sldMkLst>
          <pc:docMk/>
          <pc:sldMk cId="929244039" sldId="256"/>
        </pc:sldMkLst>
        <pc:spChg chg="mod">
          <ac:chgData name="Acevedo, Edgar" userId="S::edgar.acevedo@mavs.uta.edu::5caea94e-7bce-4537-8139-f19f80039420" providerId="AD" clId="Web-{5D99457A-91FC-43A4-A71D-3DDFE3CCFF7C}" dt="2020-04-08T14:32:41.499" v="7" actId="20577"/>
          <ac:spMkLst>
            <pc:docMk/>
            <pc:sldMk cId="929244039" sldId="256"/>
            <ac:spMk id="34" creationId="{00000000-0000-0000-0000-000000000000}"/>
          </ac:spMkLst>
        </pc:spChg>
        <pc:spChg chg="mod">
          <ac:chgData name="Acevedo, Edgar" userId="S::edgar.acevedo@mavs.uta.edu::5caea94e-7bce-4537-8139-f19f80039420" providerId="AD" clId="Web-{5D99457A-91FC-43A4-A71D-3DDFE3CCFF7C}" dt="2020-04-08T14:33:02.530" v="10" actId="1076"/>
          <ac:spMkLst>
            <pc:docMk/>
            <pc:sldMk cId="929244039" sldId="256"/>
            <ac:spMk id="37" creationId="{E579CC57-ADD6-4A89-850C-CAD10E992AAB}"/>
          </ac:spMkLst>
        </pc:spChg>
        <pc:picChg chg="mod">
          <ac:chgData name="Acevedo, Edgar" userId="S::edgar.acevedo@mavs.uta.edu::5caea94e-7bce-4537-8139-f19f80039420" providerId="AD" clId="Web-{5D99457A-91FC-43A4-A71D-3DDFE3CCFF7C}" dt="2020-04-08T14:33:02.390" v="9" actId="1076"/>
          <ac:picMkLst>
            <pc:docMk/>
            <pc:sldMk cId="929244039" sldId="256"/>
            <ac:picMk id="7" creationId="{8B720FF0-4EB7-4F23-91F8-2BF3FF9B61A9}"/>
          </ac:picMkLst>
        </pc:picChg>
      </pc:sldChg>
    </pc:docChg>
  </pc:docChgLst>
  <pc:docChgLst>
    <pc:chgData name="Batongmalaki, Justine Maranon" userId="S::justine.batongmalaki@mavs.uta.edu::f9bc4db3-33bc-4c31-9acd-cc0e5c11e326" providerId="AD" clId="Web-{363CC3F3-C8A9-4677-A331-7B7087E13C6B}"/>
    <pc:docChg chg="modSld">
      <pc:chgData name="Batongmalaki, Justine Maranon" userId="S::justine.batongmalaki@mavs.uta.edu::f9bc4db3-33bc-4c31-9acd-cc0e5c11e326" providerId="AD" clId="Web-{363CC3F3-C8A9-4677-A331-7B7087E13C6B}" dt="2020-04-08T15:40:26.631" v="4" actId="20577"/>
      <pc:docMkLst>
        <pc:docMk/>
      </pc:docMkLst>
      <pc:sldChg chg="modSp">
        <pc:chgData name="Batongmalaki, Justine Maranon" userId="S::justine.batongmalaki@mavs.uta.edu::f9bc4db3-33bc-4c31-9acd-cc0e5c11e326" providerId="AD" clId="Web-{363CC3F3-C8A9-4677-A331-7B7087E13C6B}" dt="2020-04-08T15:40:26.631" v="3" actId="20577"/>
        <pc:sldMkLst>
          <pc:docMk/>
          <pc:sldMk cId="929244039" sldId="256"/>
        </pc:sldMkLst>
        <pc:spChg chg="mod">
          <ac:chgData name="Batongmalaki, Justine Maranon" userId="S::justine.batongmalaki@mavs.uta.edu::f9bc4db3-33bc-4c31-9acd-cc0e5c11e326" providerId="AD" clId="Web-{363CC3F3-C8A9-4677-A331-7B7087E13C6B}" dt="2020-04-08T15:40:26.631" v="3" actId="20577"/>
          <ac:spMkLst>
            <pc:docMk/>
            <pc:sldMk cId="929244039" sldId="256"/>
            <ac:spMk id="34" creationId="{00000000-0000-0000-0000-000000000000}"/>
          </ac:spMkLst>
        </pc:spChg>
      </pc:sldChg>
    </pc:docChg>
  </pc:docChgLst>
  <pc:docChgLst>
    <pc:chgData name="Batongmalaki, Justine Maranon" userId="S::justine.batongmalaki@mavs.uta.edu::f9bc4db3-33bc-4c31-9acd-cc0e5c11e326" providerId="AD" clId="Web-{602E202A-D2BE-4515-BAFE-10AC820F3DBB}"/>
    <pc:docChg chg="modSld">
      <pc:chgData name="Batongmalaki, Justine Maranon" userId="S::justine.batongmalaki@mavs.uta.edu::f9bc4db3-33bc-4c31-9acd-cc0e5c11e326" providerId="AD" clId="Web-{602E202A-D2BE-4515-BAFE-10AC820F3DBB}" dt="2020-04-13T02:07:29.447" v="345" actId="20577"/>
      <pc:docMkLst>
        <pc:docMk/>
      </pc:docMkLst>
      <pc:sldChg chg="addSp delSp modSp mod modShow">
        <pc:chgData name="Batongmalaki, Justine Maranon" userId="S::justine.batongmalaki@mavs.uta.edu::f9bc4db3-33bc-4c31-9acd-cc0e5c11e326" providerId="AD" clId="Web-{602E202A-D2BE-4515-BAFE-10AC820F3DBB}" dt="2020-04-13T02:07:29.447" v="344" actId="20577"/>
        <pc:sldMkLst>
          <pc:docMk/>
          <pc:sldMk cId="929244039" sldId="256"/>
        </pc:sldMkLst>
        <pc:spChg chg="mod">
          <ac:chgData name="Batongmalaki, Justine Maranon" userId="S::justine.batongmalaki@mavs.uta.edu::f9bc4db3-33bc-4c31-9acd-cc0e5c11e326" providerId="AD" clId="Web-{602E202A-D2BE-4515-BAFE-10AC820F3DBB}" dt="2020-04-13T01:48:31.929" v="97" actId="20577"/>
          <ac:spMkLst>
            <pc:docMk/>
            <pc:sldMk cId="929244039" sldId="256"/>
            <ac:spMk id="21" creationId="{00000000-0000-0000-0000-000000000000}"/>
          </ac:spMkLst>
        </pc:spChg>
        <pc:spChg chg="mod">
          <ac:chgData name="Batongmalaki, Justine Maranon" userId="S::justine.batongmalaki@mavs.uta.edu::f9bc4db3-33bc-4c31-9acd-cc0e5c11e326" providerId="AD" clId="Web-{602E202A-D2BE-4515-BAFE-10AC820F3DBB}" dt="2020-04-13T01:50:05.414" v="110" actId="20577"/>
          <ac:spMkLst>
            <pc:docMk/>
            <pc:sldMk cId="929244039" sldId="256"/>
            <ac:spMk id="22" creationId="{00000000-0000-0000-0000-000000000000}"/>
          </ac:spMkLst>
        </pc:spChg>
        <pc:spChg chg="del mod">
          <ac:chgData name="Batongmalaki, Justine Maranon" userId="S::justine.batongmalaki@mavs.uta.edu::f9bc4db3-33bc-4c31-9acd-cc0e5c11e326" providerId="AD" clId="Web-{602E202A-D2BE-4515-BAFE-10AC820F3DBB}" dt="2020-04-13T02:05:16.181" v="195"/>
          <ac:spMkLst>
            <pc:docMk/>
            <pc:sldMk cId="929244039" sldId="256"/>
            <ac:spMk id="29" creationId="{00000000-0000-0000-0000-000000000000}"/>
          </ac:spMkLst>
        </pc:spChg>
        <pc:spChg chg="add mod">
          <ac:chgData name="Batongmalaki, Justine Maranon" userId="S::justine.batongmalaki@mavs.uta.edu::f9bc4db3-33bc-4c31-9acd-cc0e5c11e326" providerId="AD" clId="Web-{602E202A-D2BE-4515-BAFE-10AC820F3DBB}" dt="2020-04-13T01:52:05.946" v="161" actId="1076"/>
          <ac:spMkLst>
            <pc:docMk/>
            <pc:sldMk cId="929244039" sldId="256"/>
            <ac:spMk id="31" creationId="{F857C817-B05B-4EC2-AC04-2168E7DF5BF5}"/>
          </ac:spMkLst>
        </pc:spChg>
        <pc:spChg chg="mod">
          <ac:chgData name="Batongmalaki, Justine Maranon" userId="S::justine.batongmalaki@mavs.uta.edu::f9bc4db3-33bc-4c31-9acd-cc0e5c11e326" providerId="AD" clId="Web-{602E202A-D2BE-4515-BAFE-10AC820F3DBB}" dt="2020-04-13T02:07:29.447" v="344" actId="20577"/>
          <ac:spMkLst>
            <pc:docMk/>
            <pc:sldMk cId="929244039" sldId="256"/>
            <ac:spMk id="35" creationId="{00000000-0000-0000-0000-000000000000}"/>
          </ac:spMkLst>
        </pc:spChg>
        <pc:graphicFrameChg chg="del mod modGraphic">
          <ac:chgData name="Batongmalaki, Justine Maranon" userId="S::justine.batongmalaki@mavs.uta.edu::f9bc4db3-33bc-4c31-9acd-cc0e5c11e326" providerId="AD" clId="Web-{602E202A-D2BE-4515-BAFE-10AC820F3DBB}" dt="2020-04-13T02:05:17.665" v="196"/>
          <ac:graphicFrameMkLst>
            <pc:docMk/>
            <pc:sldMk cId="929244039" sldId="256"/>
            <ac:graphicFrameMk id="28" creationId="{00000000-0000-0000-0000-000000000000}"/>
          </ac:graphicFrameMkLst>
        </pc:graphicFrameChg>
        <pc:picChg chg="mod">
          <ac:chgData name="Batongmalaki, Justine Maranon" userId="S::justine.batongmalaki@mavs.uta.edu::f9bc4db3-33bc-4c31-9acd-cc0e5c11e326" providerId="AD" clId="Web-{602E202A-D2BE-4515-BAFE-10AC820F3DBB}" dt="2020-04-13T01:52:09.524" v="162" actId="1076"/>
          <ac:picMkLst>
            <pc:docMk/>
            <pc:sldMk cId="929244039" sldId="256"/>
            <ac:picMk id="2" creationId="{5940C136-1488-42C7-97C6-EF481F0D33C1}"/>
          </ac:picMkLst>
        </pc:picChg>
      </pc:sldChg>
    </pc:docChg>
  </pc:docChgLst>
  <pc:docChgLst>
    <pc:chgData name="Batongmalaki, Justine Maranon" userId="S::justine.batongmalaki@mavs.uta.edu::f9bc4db3-33bc-4c31-9acd-cc0e5c11e326" providerId="AD" clId="Web-{EACF509A-3B92-4C64-AC42-2CF0BE02F719}"/>
    <pc:docChg chg="modSld">
      <pc:chgData name="Batongmalaki, Justine Maranon" userId="S::justine.batongmalaki@mavs.uta.edu::f9bc4db3-33bc-4c31-9acd-cc0e5c11e326" providerId="AD" clId="Web-{EACF509A-3B92-4C64-AC42-2CF0BE02F719}" dt="2020-04-08T15:41:24.930" v="7" actId="20577"/>
      <pc:docMkLst>
        <pc:docMk/>
      </pc:docMkLst>
      <pc:sldChg chg="modSp">
        <pc:chgData name="Batongmalaki, Justine Maranon" userId="S::justine.batongmalaki@mavs.uta.edu::f9bc4db3-33bc-4c31-9acd-cc0e5c11e326" providerId="AD" clId="Web-{EACF509A-3B92-4C64-AC42-2CF0BE02F719}" dt="2020-04-08T15:41:24.055" v="5" actId="20577"/>
        <pc:sldMkLst>
          <pc:docMk/>
          <pc:sldMk cId="929244039" sldId="256"/>
        </pc:sldMkLst>
        <pc:spChg chg="mod">
          <ac:chgData name="Batongmalaki, Justine Maranon" userId="S::justine.batongmalaki@mavs.uta.edu::f9bc4db3-33bc-4c31-9acd-cc0e5c11e326" providerId="AD" clId="Web-{EACF509A-3B92-4C64-AC42-2CF0BE02F719}" dt="2020-04-08T15:40:53.492" v="1" actId="20577"/>
          <ac:spMkLst>
            <pc:docMk/>
            <pc:sldMk cId="929244039" sldId="256"/>
            <ac:spMk id="16" creationId="{00000000-0000-0000-0000-000000000000}"/>
          </ac:spMkLst>
        </pc:spChg>
        <pc:spChg chg="mod">
          <ac:chgData name="Batongmalaki, Justine Maranon" userId="S::justine.batongmalaki@mavs.uta.edu::f9bc4db3-33bc-4c31-9acd-cc0e5c11e326" providerId="AD" clId="Web-{EACF509A-3B92-4C64-AC42-2CF0BE02F719}" dt="2020-04-08T15:41:24.055" v="5" actId="20577"/>
          <ac:spMkLst>
            <pc:docMk/>
            <pc:sldMk cId="929244039" sldId="256"/>
            <ac:spMk id="34" creationId="{00000000-0000-0000-0000-000000000000}"/>
          </ac:spMkLst>
        </pc:spChg>
      </pc:sldChg>
    </pc:docChg>
  </pc:docChgLst>
  <pc:docChgLst>
    <pc:chgData name="Edgar Acevedo" userId="5caea94e-7bce-4537-8139-f19f80039420" providerId="ADAL" clId="{058C2C33-FE80-4268-B10B-65EA324FE015}"/>
    <pc:docChg chg="undo custSel modSld">
      <pc:chgData name="Edgar Acevedo" userId="5caea94e-7bce-4537-8139-f19f80039420" providerId="ADAL" clId="{058C2C33-FE80-4268-B10B-65EA324FE015}" dt="2020-04-15T15:43:58.456" v="28" actId="20577"/>
      <pc:docMkLst>
        <pc:docMk/>
      </pc:docMkLst>
      <pc:sldChg chg="modSp">
        <pc:chgData name="Edgar Acevedo" userId="5caea94e-7bce-4537-8139-f19f80039420" providerId="ADAL" clId="{058C2C33-FE80-4268-B10B-65EA324FE015}" dt="2020-04-15T15:43:58.456" v="28" actId="20577"/>
        <pc:sldMkLst>
          <pc:docMk/>
          <pc:sldMk cId="929244039" sldId="256"/>
        </pc:sldMkLst>
        <pc:spChg chg="mod">
          <ac:chgData name="Edgar Acevedo" userId="5caea94e-7bce-4537-8139-f19f80039420" providerId="ADAL" clId="{058C2C33-FE80-4268-B10B-65EA324FE015}" dt="2020-04-15T15:30:06.288" v="3" actId="1076"/>
          <ac:spMkLst>
            <pc:docMk/>
            <pc:sldMk cId="929244039" sldId="256"/>
            <ac:spMk id="20" creationId="{00000000-0000-0000-0000-000000000000}"/>
          </ac:spMkLst>
        </pc:spChg>
        <pc:spChg chg="mod">
          <ac:chgData name="Edgar Acevedo" userId="5caea94e-7bce-4537-8139-f19f80039420" providerId="ADAL" clId="{058C2C33-FE80-4268-B10B-65EA324FE015}" dt="2020-04-15T15:43:58.456" v="28" actId="20577"/>
          <ac:spMkLst>
            <pc:docMk/>
            <pc:sldMk cId="929244039" sldId="256"/>
            <ac:spMk id="34" creationId="{00000000-0000-0000-0000-000000000000}"/>
          </ac:spMkLst>
        </pc:spChg>
      </pc:sldChg>
    </pc:docChg>
  </pc:docChgLst>
  <pc:docChgLst>
    <pc:chgData name="Yacho, Jean-Marcel" userId="S::jeanmarcel.yacho@mavs.uta.edu::ed633041-bb13-48d6-b4c2-79548aef1c14" providerId="AD" clId="Web-{65EEA833-0D41-4D08-AE19-6C2A76E768FA}"/>
    <pc:docChg chg="modSld">
      <pc:chgData name="Yacho, Jean-Marcel" userId="S::jeanmarcel.yacho@mavs.uta.edu::ed633041-bb13-48d6-b4c2-79548aef1c14" providerId="AD" clId="Web-{65EEA833-0D41-4D08-AE19-6C2A76E768FA}" dt="2020-04-13T09:58:13.704" v="479" actId="20577"/>
      <pc:docMkLst>
        <pc:docMk/>
      </pc:docMkLst>
      <pc:sldChg chg="modSp">
        <pc:chgData name="Yacho, Jean-Marcel" userId="S::jeanmarcel.yacho@mavs.uta.edu::ed633041-bb13-48d6-b4c2-79548aef1c14" providerId="AD" clId="Web-{65EEA833-0D41-4D08-AE19-6C2A76E768FA}" dt="2020-04-13T09:58:13.687" v="478" actId="20577"/>
        <pc:sldMkLst>
          <pc:docMk/>
          <pc:sldMk cId="929244039" sldId="256"/>
        </pc:sldMkLst>
        <pc:spChg chg="mod">
          <ac:chgData name="Yacho, Jean-Marcel" userId="S::jeanmarcel.yacho@mavs.uta.edu::ed633041-bb13-48d6-b4c2-79548aef1c14" providerId="AD" clId="Web-{65EEA833-0D41-4D08-AE19-6C2A76E768FA}" dt="2020-04-13T09:58:13.687" v="478" actId="20577"/>
          <ac:spMkLst>
            <pc:docMk/>
            <pc:sldMk cId="929244039" sldId="256"/>
            <ac:spMk id="23" creationId="{00000000-0000-0000-0000-000000000000}"/>
          </ac:spMkLst>
        </pc:spChg>
      </pc:sldChg>
    </pc:docChg>
  </pc:docChgLst>
  <pc:docChgLst>
    <pc:chgData name="Batongmalaki, Justine Maranon" userId="S::justine.batongmalaki@mavs.uta.edu::f9bc4db3-33bc-4c31-9acd-cc0e5c11e326" providerId="AD" clId="Web-{8338BEA5-4512-40AE-9968-604FDA961E44}"/>
    <pc:docChg chg="modSld">
      <pc:chgData name="Batongmalaki, Justine Maranon" userId="S::justine.batongmalaki@mavs.uta.edu::f9bc4db3-33bc-4c31-9acd-cc0e5c11e326" providerId="AD" clId="Web-{8338BEA5-4512-40AE-9968-604FDA961E44}" dt="2020-04-05T15:19:18.978" v="65" actId="20577"/>
      <pc:docMkLst>
        <pc:docMk/>
      </pc:docMkLst>
      <pc:sldChg chg="modSp">
        <pc:chgData name="Batongmalaki, Justine Maranon" userId="S::justine.batongmalaki@mavs.uta.edu::f9bc4db3-33bc-4c31-9acd-cc0e5c11e326" providerId="AD" clId="Web-{8338BEA5-4512-40AE-9968-604FDA961E44}" dt="2020-04-05T15:19:18.978" v="65" actId="20577"/>
        <pc:sldMkLst>
          <pc:docMk/>
          <pc:sldMk cId="929244039" sldId="256"/>
        </pc:sldMkLst>
        <pc:spChg chg="mod">
          <ac:chgData name="Batongmalaki, Justine Maranon" userId="S::justine.batongmalaki@mavs.uta.edu::f9bc4db3-33bc-4c31-9acd-cc0e5c11e326" providerId="AD" clId="Web-{8338BEA5-4512-40AE-9968-604FDA961E44}" dt="2020-04-05T15:19:07.539" v="61" actId="20577"/>
          <ac:spMkLst>
            <pc:docMk/>
            <pc:sldMk cId="929244039" sldId="256"/>
            <ac:spMk id="16" creationId="{00000000-0000-0000-0000-000000000000}"/>
          </ac:spMkLst>
        </pc:spChg>
        <pc:spChg chg="mod">
          <ac:chgData name="Batongmalaki, Justine Maranon" userId="S::justine.batongmalaki@mavs.uta.edu::f9bc4db3-33bc-4c31-9acd-cc0e5c11e326" providerId="AD" clId="Web-{8338BEA5-4512-40AE-9968-604FDA961E44}" dt="2020-04-05T15:18:22.695" v="24" actId="20577"/>
          <ac:spMkLst>
            <pc:docMk/>
            <pc:sldMk cId="929244039" sldId="256"/>
            <ac:spMk id="17" creationId="{00000000-0000-0000-0000-000000000000}"/>
          </ac:spMkLst>
        </pc:spChg>
        <pc:spChg chg="mod">
          <ac:chgData name="Batongmalaki, Justine Maranon" userId="S::justine.batongmalaki@mavs.uta.edu::f9bc4db3-33bc-4c31-9acd-cc0e5c11e326" providerId="AD" clId="Web-{8338BEA5-4512-40AE-9968-604FDA961E44}" dt="2020-04-05T15:19:18.978" v="65" actId="20577"/>
          <ac:spMkLst>
            <pc:docMk/>
            <pc:sldMk cId="929244039" sldId="256"/>
            <ac:spMk id="25" creationId="{C829D760-A267-4E10-A3D3-C249C39E5A99}"/>
          </ac:spMkLst>
        </pc:spChg>
      </pc:sldChg>
    </pc:docChg>
  </pc:docChgLst>
  <pc:docChgLst>
    <pc:chgData name="Batongmalaki, Justine Maranon" userId="S::justine.batongmalaki@mavs.uta.edu::f9bc4db3-33bc-4c31-9acd-cc0e5c11e326" providerId="AD" clId="Web-{02A693FC-B6A9-4AC5-9E8D-3B8DB3CE8426}"/>
    <pc:docChg chg="modSld">
      <pc:chgData name="Batongmalaki, Justine Maranon" userId="S::justine.batongmalaki@mavs.uta.edu::f9bc4db3-33bc-4c31-9acd-cc0e5c11e326" providerId="AD" clId="Web-{02A693FC-B6A9-4AC5-9E8D-3B8DB3CE8426}" dt="2020-04-09T15:52:08.709" v="3" actId="1076"/>
      <pc:docMkLst>
        <pc:docMk/>
      </pc:docMkLst>
      <pc:sldChg chg="addSp modSp">
        <pc:chgData name="Batongmalaki, Justine Maranon" userId="S::justine.batongmalaki@mavs.uta.edu::f9bc4db3-33bc-4c31-9acd-cc0e5c11e326" providerId="AD" clId="Web-{02A693FC-B6A9-4AC5-9E8D-3B8DB3CE8426}" dt="2020-04-09T15:52:08.709" v="3" actId="1076"/>
        <pc:sldMkLst>
          <pc:docMk/>
          <pc:sldMk cId="929244039" sldId="256"/>
        </pc:sldMkLst>
        <pc:picChg chg="add mod">
          <ac:chgData name="Batongmalaki, Justine Maranon" userId="S::justine.batongmalaki@mavs.uta.edu::f9bc4db3-33bc-4c31-9acd-cc0e5c11e326" providerId="AD" clId="Web-{02A693FC-B6A9-4AC5-9E8D-3B8DB3CE8426}" dt="2020-04-09T15:52:08.709" v="3" actId="1076"/>
          <ac:picMkLst>
            <pc:docMk/>
            <pc:sldMk cId="929244039" sldId="256"/>
            <ac:picMk id="2" creationId="{5940C136-1488-42C7-97C6-EF481F0D33C1}"/>
          </ac:picMkLst>
        </pc:picChg>
      </pc:sldChg>
    </pc:docChg>
  </pc:docChgLst>
  <pc:docChgLst>
    <pc:chgData name="Acevedo, Edgar" userId="S::edgar.acevedo@mavs.uta.edu::5caea94e-7bce-4537-8139-f19f80039420" providerId="AD" clId="Web-{FCEC4DD5-746B-4318-A12C-0FE92A1B8C40}"/>
    <pc:docChg chg="modSld">
      <pc:chgData name="Acevedo, Edgar" userId="S::edgar.acevedo@mavs.uta.edu::5caea94e-7bce-4537-8139-f19f80039420" providerId="AD" clId="Web-{FCEC4DD5-746B-4318-A12C-0FE92A1B8C40}" dt="2020-04-08T15:42:30.954" v="14" actId="20577"/>
      <pc:docMkLst>
        <pc:docMk/>
      </pc:docMkLst>
      <pc:sldChg chg="modSp">
        <pc:chgData name="Acevedo, Edgar" userId="S::edgar.acevedo@mavs.uta.edu::5caea94e-7bce-4537-8139-f19f80039420" providerId="AD" clId="Web-{FCEC4DD5-746B-4318-A12C-0FE92A1B8C40}" dt="2020-04-08T15:42:30.954" v="14" actId="20577"/>
        <pc:sldMkLst>
          <pc:docMk/>
          <pc:sldMk cId="929244039" sldId="256"/>
        </pc:sldMkLst>
        <pc:spChg chg="mod">
          <ac:chgData name="Acevedo, Edgar" userId="S::edgar.acevedo@mavs.uta.edu::5caea94e-7bce-4537-8139-f19f80039420" providerId="AD" clId="Web-{FCEC4DD5-746B-4318-A12C-0FE92A1B8C40}" dt="2020-04-08T15:42:30.954" v="14" actId="20577"/>
          <ac:spMkLst>
            <pc:docMk/>
            <pc:sldMk cId="929244039" sldId="256"/>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F0D1E-9740-483F-9C4C-8BC780EE8841}" type="datetimeFigureOut">
              <a:rPr lang="en-US" smtClean="0"/>
              <a:t>5/8/2020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F43EC-8D63-4E40-BD0B-24391437E01D}" type="slidenum">
              <a:rPr lang="en-US" smtClean="0"/>
              <a:t>‹#›</a:t>
            </a:fld>
            <a:endParaRPr lang="en-US"/>
          </a:p>
        </p:txBody>
      </p:sp>
    </p:spTree>
    <p:extLst>
      <p:ext uri="{BB962C8B-B14F-4D97-AF65-F5344CB8AC3E}">
        <p14:creationId xmlns:p14="http://schemas.microsoft.com/office/powerpoint/2010/main" val="1993569888"/>
      </p:ext>
    </p:extLst>
  </p:cSld>
  <p:clrMap bg1="lt1" tx1="dk1" bg2="lt2" tx2="dk2" accent1="accent1" accent2="accent2" accent3="accent3" accent4="accent4" accent5="accent5" accent6="accent6" hlink="hlink" folHlink="folHlink"/>
  <p:notesStyle>
    <a:lvl1pPr marL="0" algn="l" defTabSz="222199" rtl="0" eaLnBrk="1" latinLnBrk="0" hangingPunct="1">
      <a:defRPr sz="292" kern="1200">
        <a:solidFill>
          <a:schemeClr val="tx1"/>
        </a:solidFill>
        <a:latin typeface="+mn-lt"/>
        <a:ea typeface="+mn-ea"/>
        <a:cs typeface="+mn-cs"/>
      </a:defRPr>
    </a:lvl1pPr>
    <a:lvl2pPr marL="111100" algn="l" defTabSz="222199" rtl="0" eaLnBrk="1" latinLnBrk="0" hangingPunct="1">
      <a:defRPr sz="292" kern="1200">
        <a:solidFill>
          <a:schemeClr val="tx1"/>
        </a:solidFill>
        <a:latin typeface="+mn-lt"/>
        <a:ea typeface="+mn-ea"/>
        <a:cs typeface="+mn-cs"/>
      </a:defRPr>
    </a:lvl2pPr>
    <a:lvl3pPr marL="222199" algn="l" defTabSz="222199" rtl="0" eaLnBrk="1" latinLnBrk="0" hangingPunct="1">
      <a:defRPr sz="292" kern="1200">
        <a:solidFill>
          <a:schemeClr val="tx1"/>
        </a:solidFill>
        <a:latin typeface="+mn-lt"/>
        <a:ea typeface="+mn-ea"/>
        <a:cs typeface="+mn-cs"/>
      </a:defRPr>
    </a:lvl3pPr>
    <a:lvl4pPr marL="333299" algn="l" defTabSz="222199" rtl="0" eaLnBrk="1" latinLnBrk="0" hangingPunct="1">
      <a:defRPr sz="292" kern="1200">
        <a:solidFill>
          <a:schemeClr val="tx1"/>
        </a:solidFill>
        <a:latin typeface="+mn-lt"/>
        <a:ea typeface="+mn-ea"/>
        <a:cs typeface="+mn-cs"/>
      </a:defRPr>
    </a:lvl4pPr>
    <a:lvl5pPr marL="444398" algn="l" defTabSz="222199" rtl="0" eaLnBrk="1" latinLnBrk="0" hangingPunct="1">
      <a:defRPr sz="292" kern="1200">
        <a:solidFill>
          <a:schemeClr val="tx1"/>
        </a:solidFill>
        <a:latin typeface="+mn-lt"/>
        <a:ea typeface="+mn-ea"/>
        <a:cs typeface="+mn-cs"/>
      </a:defRPr>
    </a:lvl5pPr>
    <a:lvl6pPr marL="555498" algn="l" defTabSz="222199" rtl="0" eaLnBrk="1" latinLnBrk="0" hangingPunct="1">
      <a:defRPr sz="292" kern="1200">
        <a:solidFill>
          <a:schemeClr val="tx1"/>
        </a:solidFill>
        <a:latin typeface="+mn-lt"/>
        <a:ea typeface="+mn-ea"/>
        <a:cs typeface="+mn-cs"/>
      </a:defRPr>
    </a:lvl6pPr>
    <a:lvl7pPr marL="666598" algn="l" defTabSz="222199" rtl="0" eaLnBrk="1" latinLnBrk="0" hangingPunct="1">
      <a:defRPr sz="292" kern="1200">
        <a:solidFill>
          <a:schemeClr val="tx1"/>
        </a:solidFill>
        <a:latin typeface="+mn-lt"/>
        <a:ea typeface="+mn-ea"/>
        <a:cs typeface="+mn-cs"/>
      </a:defRPr>
    </a:lvl7pPr>
    <a:lvl8pPr marL="777697" algn="l" defTabSz="222199" rtl="0" eaLnBrk="1" latinLnBrk="0" hangingPunct="1">
      <a:defRPr sz="292" kern="1200">
        <a:solidFill>
          <a:schemeClr val="tx1"/>
        </a:solidFill>
        <a:latin typeface="+mn-lt"/>
        <a:ea typeface="+mn-ea"/>
        <a:cs typeface="+mn-cs"/>
      </a:defRPr>
    </a:lvl8pPr>
    <a:lvl9pPr marL="888797" algn="l" defTabSz="222199" rtl="0" eaLnBrk="1" latinLnBrk="0" hangingPunct="1">
      <a:defRPr sz="2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
                <a:cs typeface="Calibri"/>
              </a:rPr>
              <a:t>Executive Summary - </a:t>
            </a:r>
            <a:r>
              <a:rPr lang="en-US" sz="250"/>
              <a:t>This is a full  scale template. Posters will be printed at 40” x 32”. Body text is set in Calibri and should be no smaller than 28 pt. As a Senior Design team, start here with your executive summary. Notice that the content in the poster flows down by column, then over to the next column. This template is set up to mirror the steps of the engineering design process, though you may make adjustments as relevant to your project.</a:t>
            </a:r>
            <a:endParaRPr lang="en-US" sz="250">
              <a:cs typeface="Calibri"/>
            </a:endParaRPr>
          </a:p>
          <a:p>
            <a:endParaRPr lang="en-US">
              <a:cs typeface="Calibri"/>
            </a:endParaRPr>
          </a:p>
          <a:p>
            <a:r>
              <a:rPr lang="en-US" sz="250">
                <a:cs typeface="Calibri"/>
              </a:rPr>
              <a:t>Background - </a:t>
            </a:r>
            <a:r>
              <a:rPr lang="en-US" sz="250"/>
              <a:t>High-level need as conveyed by the client. Even if your project calls for solving a very narrow, well-defined technical need, highlight its importance in some broader societal context. This is also a good place for reference info, prior art, statistical facts, expert quotes, etc. that justify why this is a problem worth solving.</a:t>
            </a:r>
            <a:endParaRPr lang="en-US" sz="250">
              <a:cs typeface="Calibri"/>
            </a:endParaRPr>
          </a:p>
          <a:p>
            <a:endParaRPr lang="en-US" sz="250">
              <a:cs typeface="Calibri"/>
            </a:endParaRPr>
          </a:p>
          <a:p>
            <a:r>
              <a:rPr lang="en-US" sz="250">
                <a:cs typeface="Calibri"/>
              </a:rPr>
              <a:t>Conceptual Design Phase - </a:t>
            </a:r>
            <a:r>
              <a:rPr lang="en-US" sz="250"/>
              <a:t>If the classical steps of the engineering design process apply, this would be a good place holder for your specifications, constraints, initial analyses, conceptual design efforts, and down-select justification.</a:t>
            </a:r>
            <a:endParaRPr lang="en-US" sz="250">
              <a:cs typeface="Calibri"/>
            </a:endParaRPr>
          </a:p>
          <a:p>
            <a:endParaRPr lang="en-US" sz="250">
              <a:cs typeface="Calibri"/>
            </a:endParaRPr>
          </a:p>
          <a:p>
            <a:r>
              <a:rPr lang="en-US" sz="250">
                <a:cs typeface="Calibri"/>
              </a:rPr>
              <a:t>Detailed Design Phase - </a:t>
            </a:r>
            <a:r>
              <a:rPr lang="en-US" sz="250"/>
              <a:t>Default placeholder to share detailed technical information on your chosen concept. Describe core technologies, what makes your solution unique, important tradeoffs, and supporting detailed analyses. Be generous with visuals to help draw attention to and better illustrate your work.</a:t>
            </a:r>
            <a:endParaRPr lang="en-US" sz="250">
              <a:cs typeface="Calibri"/>
            </a:endParaRPr>
          </a:p>
          <a:p>
            <a:endParaRPr lang="en-US" sz="250">
              <a:cs typeface="Calibri"/>
            </a:endParaRPr>
          </a:p>
          <a:p>
            <a:r>
              <a:rPr lang="en-US" sz="250">
                <a:cs typeface="Calibri"/>
              </a:rPr>
              <a:t>Prototype &amp; Test - </a:t>
            </a:r>
            <a:r>
              <a:rPr lang="en-US" sz="250"/>
              <a:t>Default placeholder for your prototyping and test results. Prototyping can be interpreted in a broad sense—not only hardware, but high-fidelity simulations.</a:t>
            </a:r>
            <a:endParaRPr lang="en-US" sz="250">
              <a:cs typeface="Calibri"/>
            </a:endParaRPr>
          </a:p>
          <a:p>
            <a:endParaRPr lang="en-US" sz="250">
              <a:cs typeface="Calibri"/>
            </a:endParaRPr>
          </a:p>
          <a:p>
            <a:r>
              <a:rPr lang="en-US" sz="250">
                <a:cs typeface="Calibri"/>
              </a:rPr>
              <a:t>Conclusions - </a:t>
            </a:r>
            <a:r>
              <a:rPr lang="en-US" sz="250"/>
              <a:t>Assessment of how well your chosen design matched the client’s original goals, specifications and constraints. Highlight insights, lessons learned, future plans, etc. Acknowledge your client, sponsors, and other sources of support towards your work.</a:t>
            </a:r>
            <a:endParaRPr lang="en-US" sz="250">
              <a:cs typeface="Calibri"/>
            </a:endParaRPr>
          </a:p>
          <a:p>
            <a:endParaRPr lang="en-US" sz="250">
              <a:cs typeface="Calibri"/>
            </a:endParaRPr>
          </a:p>
          <a:p>
            <a:r>
              <a:rPr lang="en-US" sz="250">
                <a:cs typeface="Calibri"/>
              </a:rPr>
              <a:t>References - </a:t>
            </a:r>
            <a:r>
              <a:rPr lang="en-US" sz="250"/>
              <a:t>Liu, S., and </a:t>
            </a:r>
            <a:r>
              <a:rPr lang="en-US" sz="250" err="1"/>
              <a:t>Bobrow</a:t>
            </a:r>
            <a:r>
              <a:rPr lang="en-US" sz="250"/>
              <a:t>, J. E., “An Analysis of a Pneumatic Servo System and Its Application to a Computer-Controlled Robot,” </a:t>
            </a:r>
            <a:r>
              <a:rPr lang="en-US" sz="250" i="1"/>
              <a:t>ASME Journal of Dynamic Systems, Measurement, and Control</a:t>
            </a:r>
            <a:r>
              <a:rPr lang="en-US" sz="250"/>
              <a:t>, 1988, Vol 110 pp 228-235.</a:t>
            </a:r>
            <a:endParaRPr lang="en-US" sz="250">
              <a:cs typeface="Calibri"/>
            </a:endParaRPr>
          </a:p>
        </p:txBody>
      </p:sp>
      <p:sp>
        <p:nvSpPr>
          <p:cNvPr id="4" name="Slide Number Placeholder 3"/>
          <p:cNvSpPr>
            <a:spLocks noGrp="1"/>
          </p:cNvSpPr>
          <p:nvPr>
            <p:ph type="sldNum" sz="quarter" idx="5"/>
          </p:nvPr>
        </p:nvSpPr>
        <p:spPr/>
        <p:txBody>
          <a:bodyPr/>
          <a:lstStyle/>
          <a:p>
            <a:fld id="{2D3F43EC-8D63-4E40-BD0B-24391437E01D}" type="slidenum">
              <a:rPr lang="en-US" smtClean="0"/>
              <a:t>1</a:t>
            </a:fld>
            <a:endParaRPr lang="en-US"/>
          </a:p>
        </p:txBody>
      </p:sp>
    </p:spTree>
    <p:extLst>
      <p:ext uri="{BB962C8B-B14F-4D97-AF65-F5344CB8AC3E}">
        <p14:creationId xmlns:p14="http://schemas.microsoft.com/office/powerpoint/2010/main" val="370094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classified">
    <p:spTree>
      <p:nvGrpSpPr>
        <p:cNvPr id="1" name=""/>
        <p:cNvGrpSpPr/>
        <p:nvPr/>
      </p:nvGrpSpPr>
      <p:grpSpPr>
        <a:xfrm>
          <a:off x="0" y="0"/>
          <a:ext cx="0" cy="0"/>
          <a:chOff x="0" y="0"/>
          <a:chExt cx="0" cy="0"/>
        </a:xfrm>
      </p:grpSpPr>
      <p:sp>
        <p:nvSpPr>
          <p:cNvPr id="7" name="Rectangle 6"/>
          <p:cNvSpPr/>
          <p:nvPr userDrawn="1"/>
        </p:nvSpPr>
        <p:spPr>
          <a:xfrm>
            <a:off x="168101" y="1065770"/>
            <a:ext cx="2087118" cy="53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1"/>
          </a:p>
        </p:txBody>
      </p:sp>
      <p:sp>
        <p:nvSpPr>
          <p:cNvPr id="8" name="Rectangle 7"/>
          <p:cNvSpPr/>
          <p:nvPr userDrawn="1"/>
        </p:nvSpPr>
        <p:spPr>
          <a:xfrm>
            <a:off x="5753767" y="1065770"/>
            <a:ext cx="3223260" cy="53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1"/>
          </a:p>
        </p:txBody>
      </p:sp>
      <p:sp>
        <p:nvSpPr>
          <p:cNvPr id="9" name="Rectangle 8"/>
          <p:cNvSpPr/>
          <p:nvPr userDrawn="1"/>
        </p:nvSpPr>
        <p:spPr>
          <a:xfrm>
            <a:off x="2398633" y="1065770"/>
            <a:ext cx="3224076" cy="53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1"/>
          </a:p>
        </p:txBody>
      </p:sp>
      <p:sp>
        <p:nvSpPr>
          <p:cNvPr id="16" name="Text Placeholder 15"/>
          <p:cNvSpPr>
            <a:spLocks noGrp="1"/>
          </p:cNvSpPr>
          <p:nvPr>
            <p:ph type="body" sz="quarter" idx="13" hasCustomPrompt="1"/>
          </p:nvPr>
        </p:nvSpPr>
        <p:spPr>
          <a:xfrm>
            <a:off x="246346" y="702018"/>
            <a:ext cx="5407256" cy="207661"/>
          </a:xfrm>
        </p:spPr>
        <p:txBody>
          <a:bodyPr lIns="0" tIns="0" rIns="0" bIns="0">
            <a:noAutofit/>
          </a:bodyPr>
          <a:lstStyle>
            <a:lvl1pPr marL="0" indent="0" algn="ctr">
              <a:buFont typeface="Arial" panose="020B0604020202020204" pitchFamily="34" charset="0"/>
              <a:buNone/>
              <a:defRPr sz="938" b="1">
                <a:solidFill>
                  <a:schemeClr val="tx1"/>
                </a:solidFill>
              </a:defRPr>
            </a:lvl1pPr>
            <a:lvl2pPr marL="440909" indent="0" algn="l">
              <a:buNone/>
              <a:defRPr sz="938"/>
            </a:lvl2pPr>
            <a:lvl3pPr marL="881819" indent="0" algn="l">
              <a:buNone/>
              <a:defRPr sz="938"/>
            </a:lvl3pPr>
            <a:lvl4pPr marL="1322728" indent="0" algn="l">
              <a:buNone/>
              <a:defRPr sz="938"/>
            </a:lvl4pPr>
            <a:lvl5pPr marL="1763637" indent="0" algn="l">
              <a:buNone/>
              <a:defRPr sz="938"/>
            </a:lvl5pPr>
          </a:lstStyle>
          <a:p>
            <a:pPr lvl="0"/>
            <a:r>
              <a:rPr lang="en-US"/>
              <a:t>&lt;A. Author&gt;</a:t>
            </a:r>
          </a:p>
        </p:txBody>
      </p:sp>
      <p:sp>
        <p:nvSpPr>
          <p:cNvPr id="17" name="TextBox 16"/>
          <p:cNvSpPr txBox="1"/>
          <p:nvPr userDrawn="1"/>
        </p:nvSpPr>
        <p:spPr>
          <a:xfrm>
            <a:off x="168101" y="6560727"/>
            <a:ext cx="8808926" cy="236668"/>
          </a:xfrm>
          <a:prstGeom prst="rect">
            <a:avLst/>
          </a:prstGeom>
          <a:noFill/>
        </p:spPr>
        <p:txBody>
          <a:bodyPr wrap="square" rtlCol="0">
            <a:spAutoFit/>
          </a:bodyPr>
          <a:lstStyle/>
          <a:p>
            <a:pPr marL="0" marR="0" indent="0" algn="l" defTabSz="881818" rtl="0" eaLnBrk="1" fontAlgn="auto" latinLnBrk="0" hangingPunct="1">
              <a:lnSpc>
                <a:spcPct val="100000"/>
              </a:lnSpc>
              <a:spcBef>
                <a:spcPts val="0"/>
              </a:spcBef>
              <a:spcAft>
                <a:spcPts val="0"/>
              </a:spcAft>
              <a:buClrTx/>
              <a:buSzTx/>
              <a:buFontTx/>
              <a:buNone/>
              <a:tabLst>
                <a:tab pos="0" algn="l"/>
                <a:tab pos="3951064" algn="ctr"/>
                <a:tab pos="10288097" algn="r"/>
              </a:tabLst>
              <a:defRPr/>
            </a:pPr>
            <a:r>
              <a:rPr lang="en-US" sz="938" b="1">
                <a:latin typeface="Arial" panose="020B0604020202020204" pitchFamily="34" charset="0"/>
                <a:cs typeface="Arial" panose="020B0604020202020204" pitchFamily="34" charset="0"/>
              </a:rPr>
              <a:t>2020 UTA</a:t>
            </a:r>
            <a:r>
              <a:rPr lang="en-US" sz="938" b="1" baseline="0">
                <a:latin typeface="Arial" panose="020B0604020202020204" pitchFamily="34" charset="0"/>
                <a:cs typeface="Arial" panose="020B0604020202020204" pitchFamily="34" charset="0"/>
              </a:rPr>
              <a:t> College of Engineering Innovation Day	                                                                                                                                             April 22, 2020	</a:t>
            </a:r>
            <a:endParaRPr lang="en-US" sz="938" b="1">
              <a:latin typeface="Arial" panose="020B0604020202020204" pitchFamily="34" charset="0"/>
              <a:cs typeface="Arial" panose="020B0604020202020204" pitchFamily="34" charset="0"/>
            </a:endParaRPr>
          </a:p>
        </p:txBody>
      </p:sp>
      <p:sp>
        <p:nvSpPr>
          <p:cNvPr id="24" name="Text Placeholder 23"/>
          <p:cNvSpPr>
            <a:spLocks noGrp="1"/>
          </p:cNvSpPr>
          <p:nvPr>
            <p:ph type="body" sz="quarter" idx="14" hasCustomPrompt="1"/>
          </p:nvPr>
        </p:nvSpPr>
        <p:spPr>
          <a:xfrm>
            <a:off x="247134" y="144806"/>
            <a:ext cx="5407256" cy="557213"/>
          </a:xfrm>
        </p:spPr>
        <p:txBody>
          <a:bodyPr lIns="0" tIns="0" rIns="0" bIns="0" anchor="ctr">
            <a:noAutofit/>
          </a:bodyPr>
          <a:lstStyle>
            <a:lvl1pPr marL="0" indent="0" algn="ctr">
              <a:buNone/>
              <a:defRPr sz="1688" b="1">
                <a:solidFill>
                  <a:schemeClr val="tx1"/>
                </a:solidFill>
              </a:defRPr>
            </a:lvl1pPr>
            <a:lvl5pPr>
              <a:defRPr/>
            </a:lvl5pPr>
          </a:lstStyle>
          <a:p>
            <a:pPr lvl="0"/>
            <a:r>
              <a:rPr lang="en-US"/>
              <a:t>&lt;Poster Title&gt;</a:t>
            </a:r>
          </a:p>
        </p:txBody>
      </p:sp>
    </p:spTree>
    <p:extLst>
      <p:ext uri="{BB962C8B-B14F-4D97-AF65-F5344CB8AC3E}">
        <p14:creationId xmlns:p14="http://schemas.microsoft.com/office/powerpoint/2010/main" val="931022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rgbClr val="0064B1"/>
            </a:gs>
            <a:gs pos="100000">
              <a:srgbClr val="E5C3A1"/>
            </a:gs>
            <a:gs pos="47000">
              <a:srgbClr val="D3EFFB"/>
            </a:gs>
            <a:gs pos="0">
              <a:srgbClr val="F79747"/>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376202" tIns="188101" rIns="376202" bIns="188101"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376202" tIns="188101" rIns="376202" bIns="188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376202" tIns="188101" rIns="376202" bIns="188101" rtlCol="0" anchor="ctr"/>
          <a:lstStyle>
            <a:lvl1pPr algn="l">
              <a:defRPr sz="1149">
                <a:solidFill>
                  <a:schemeClr val="tx1">
                    <a:tint val="75000"/>
                  </a:schemeClr>
                </a:solidFill>
              </a:defRPr>
            </a:lvl1pPr>
          </a:lstStyle>
          <a:p>
            <a:fld id="{3DFE2EA4-D81A-4F72-A817-9EBC28A8AD44}" type="datetimeFigureOut">
              <a:rPr lang="en-US" smtClean="0"/>
              <a:t>5/8/2020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376202" tIns="188101" rIns="376202" bIns="188101" rtlCol="0" anchor="ctr"/>
          <a:lstStyle>
            <a:lvl1pPr algn="ctr">
              <a:defRPr sz="11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376202" tIns="188101" rIns="376202" bIns="188101" rtlCol="0" anchor="ctr"/>
          <a:lstStyle>
            <a:lvl1pPr algn="r">
              <a:defRPr sz="1149">
                <a:solidFill>
                  <a:schemeClr val="tx1">
                    <a:tint val="75000"/>
                  </a:schemeClr>
                </a:solidFill>
              </a:defRPr>
            </a:lvl1pPr>
          </a:lstStyle>
          <a:p>
            <a:fld id="{0F0916FD-1027-4A47-A489-A49E2AEB5A75}" type="slidenum">
              <a:rPr lang="en-US" smtClean="0"/>
              <a:t>‹#›</a:t>
            </a:fld>
            <a:endParaRPr lang="en-US"/>
          </a:p>
        </p:txBody>
      </p:sp>
      <p:pic>
        <p:nvPicPr>
          <p:cNvPr id="7" name="Picture 6">
            <a:extLst>
              <a:ext uri="{FF2B5EF4-FFF2-40B4-BE49-F238E27FC236}">
                <a16:creationId xmlns:a16="http://schemas.microsoft.com/office/drawing/2014/main" id="{FCBF5B29-FA66-483C-A26B-5E22B98FEF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369" y="158266"/>
            <a:ext cx="2087728" cy="507826"/>
          </a:xfrm>
          <a:prstGeom prst="rect">
            <a:avLst/>
          </a:prstGeom>
        </p:spPr>
      </p:pic>
    </p:spTree>
    <p:extLst>
      <p:ext uri="{BB962C8B-B14F-4D97-AF65-F5344CB8AC3E}">
        <p14:creationId xmlns:p14="http://schemas.microsoft.com/office/powerpoint/2010/main" val="429381088"/>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881818" rtl="0" eaLnBrk="1" latinLnBrk="0" hangingPunct="1">
        <a:spcBef>
          <a:spcPct val="0"/>
        </a:spcBef>
        <a:buNone/>
        <a:defRPr sz="4243" kern="1200">
          <a:solidFill>
            <a:schemeClr val="tx1"/>
          </a:solidFill>
          <a:latin typeface="+mj-lt"/>
          <a:ea typeface="+mj-ea"/>
          <a:cs typeface="+mj-cs"/>
        </a:defRPr>
      </a:lvl1pPr>
    </p:titleStyle>
    <p:bodyStyle>
      <a:lvl1pPr marL="330682" indent="-330682" algn="l" defTabSz="881818" rtl="0" eaLnBrk="1" latinLnBrk="0" hangingPunct="1">
        <a:spcBef>
          <a:spcPct val="20000"/>
        </a:spcBef>
        <a:buFont typeface="Arial" panose="020B0604020202020204" pitchFamily="34" charset="0"/>
        <a:buChar char="•"/>
        <a:defRPr sz="3094" kern="1200">
          <a:solidFill>
            <a:schemeClr val="tx1"/>
          </a:solidFill>
          <a:latin typeface="+mn-lt"/>
          <a:ea typeface="+mn-ea"/>
          <a:cs typeface="+mn-cs"/>
        </a:defRPr>
      </a:lvl1pPr>
      <a:lvl2pPr marL="716478" indent="-275568" algn="l" defTabSz="881818" rtl="0" eaLnBrk="1" latinLnBrk="0" hangingPunct="1">
        <a:spcBef>
          <a:spcPct val="20000"/>
        </a:spcBef>
        <a:buFont typeface="Arial" panose="020B0604020202020204" pitchFamily="34" charset="0"/>
        <a:buChar char="–"/>
        <a:defRPr sz="2696" kern="1200">
          <a:solidFill>
            <a:schemeClr val="tx1"/>
          </a:solidFill>
          <a:latin typeface="+mn-lt"/>
          <a:ea typeface="+mn-ea"/>
          <a:cs typeface="+mn-cs"/>
        </a:defRPr>
      </a:lvl2pPr>
      <a:lvl3pPr marL="1102273" indent="-220455" algn="l" defTabSz="881818" rtl="0" eaLnBrk="1" latinLnBrk="0" hangingPunct="1">
        <a:spcBef>
          <a:spcPct val="20000"/>
        </a:spcBef>
        <a:buFont typeface="Arial" panose="020B0604020202020204" pitchFamily="34" charset="0"/>
        <a:buChar char="•"/>
        <a:defRPr sz="2321" kern="1200">
          <a:solidFill>
            <a:schemeClr val="tx1"/>
          </a:solidFill>
          <a:latin typeface="+mn-lt"/>
          <a:ea typeface="+mn-ea"/>
          <a:cs typeface="+mn-cs"/>
        </a:defRPr>
      </a:lvl3pPr>
      <a:lvl4pPr marL="1543182"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4pPr>
      <a:lvl5pPr marL="1984092"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5pPr>
      <a:lvl6pPr marL="2425001"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6pPr>
      <a:lvl7pPr marL="2865910"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7pPr>
      <a:lvl8pPr marL="3306820"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8pPr>
      <a:lvl9pPr marL="3747729" indent="-220455" algn="l" defTabSz="881818" rtl="0" eaLnBrk="1" latinLnBrk="0" hangingPunct="1">
        <a:spcBef>
          <a:spcPct val="20000"/>
        </a:spcBef>
        <a:buFont typeface="Arial" panose="020B0604020202020204" pitchFamily="34" charset="0"/>
        <a:buChar char="•"/>
        <a:defRPr sz="1922" kern="1200">
          <a:solidFill>
            <a:schemeClr val="tx1"/>
          </a:solidFill>
          <a:latin typeface="+mn-lt"/>
          <a:ea typeface="+mn-ea"/>
          <a:cs typeface="+mn-cs"/>
        </a:defRPr>
      </a:lvl9pPr>
    </p:bodyStyle>
    <p:otherStyle>
      <a:defPPr>
        <a:defRPr lang="en-US"/>
      </a:defPPr>
      <a:lvl1pPr marL="0" algn="l" defTabSz="881818" rtl="0" eaLnBrk="1" latinLnBrk="0" hangingPunct="1">
        <a:defRPr sz="1735" kern="1200">
          <a:solidFill>
            <a:schemeClr val="tx1"/>
          </a:solidFill>
          <a:latin typeface="+mn-lt"/>
          <a:ea typeface="+mn-ea"/>
          <a:cs typeface="+mn-cs"/>
        </a:defRPr>
      </a:lvl1pPr>
      <a:lvl2pPr marL="440909" algn="l" defTabSz="881818" rtl="0" eaLnBrk="1" latinLnBrk="0" hangingPunct="1">
        <a:defRPr sz="1735" kern="1200">
          <a:solidFill>
            <a:schemeClr val="tx1"/>
          </a:solidFill>
          <a:latin typeface="+mn-lt"/>
          <a:ea typeface="+mn-ea"/>
          <a:cs typeface="+mn-cs"/>
        </a:defRPr>
      </a:lvl2pPr>
      <a:lvl3pPr marL="881818" algn="l" defTabSz="881818" rtl="0" eaLnBrk="1" latinLnBrk="0" hangingPunct="1">
        <a:defRPr sz="1735" kern="1200">
          <a:solidFill>
            <a:schemeClr val="tx1"/>
          </a:solidFill>
          <a:latin typeface="+mn-lt"/>
          <a:ea typeface="+mn-ea"/>
          <a:cs typeface="+mn-cs"/>
        </a:defRPr>
      </a:lvl3pPr>
      <a:lvl4pPr marL="1322728" algn="l" defTabSz="881818" rtl="0" eaLnBrk="1" latinLnBrk="0" hangingPunct="1">
        <a:defRPr sz="1735" kern="1200">
          <a:solidFill>
            <a:schemeClr val="tx1"/>
          </a:solidFill>
          <a:latin typeface="+mn-lt"/>
          <a:ea typeface="+mn-ea"/>
          <a:cs typeface="+mn-cs"/>
        </a:defRPr>
      </a:lvl4pPr>
      <a:lvl5pPr marL="1763637" algn="l" defTabSz="881818" rtl="0" eaLnBrk="1" latinLnBrk="0" hangingPunct="1">
        <a:defRPr sz="1735" kern="1200">
          <a:solidFill>
            <a:schemeClr val="tx1"/>
          </a:solidFill>
          <a:latin typeface="+mn-lt"/>
          <a:ea typeface="+mn-ea"/>
          <a:cs typeface="+mn-cs"/>
        </a:defRPr>
      </a:lvl5pPr>
      <a:lvl6pPr marL="2204546" algn="l" defTabSz="881818" rtl="0" eaLnBrk="1" latinLnBrk="0" hangingPunct="1">
        <a:defRPr sz="1735" kern="1200">
          <a:solidFill>
            <a:schemeClr val="tx1"/>
          </a:solidFill>
          <a:latin typeface="+mn-lt"/>
          <a:ea typeface="+mn-ea"/>
          <a:cs typeface="+mn-cs"/>
        </a:defRPr>
      </a:lvl6pPr>
      <a:lvl7pPr marL="2645456" algn="l" defTabSz="881818" rtl="0" eaLnBrk="1" latinLnBrk="0" hangingPunct="1">
        <a:defRPr sz="1735" kern="1200">
          <a:solidFill>
            <a:schemeClr val="tx1"/>
          </a:solidFill>
          <a:latin typeface="+mn-lt"/>
          <a:ea typeface="+mn-ea"/>
          <a:cs typeface="+mn-cs"/>
        </a:defRPr>
      </a:lvl7pPr>
      <a:lvl8pPr marL="3086365" algn="l" defTabSz="881818" rtl="0" eaLnBrk="1" latinLnBrk="0" hangingPunct="1">
        <a:defRPr sz="1735" kern="1200">
          <a:solidFill>
            <a:schemeClr val="tx1"/>
          </a:solidFill>
          <a:latin typeface="+mn-lt"/>
          <a:ea typeface="+mn-ea"/>
          <a:cs typeface="+mn-cs"/>
        </a:defRPr>
      </a:lvl8pPr>
      <a:lvl9pPr marL="3527274" algn="l" defTabSz="881818"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worldisnowgame.com/open-source/"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1939212" y="485032"/>
            <a:ext cx="5113695" cy="207661"/>
          </a:xfrm>
        </p:spPr>
        <p:txBody>
          <a:bodyPr vert="horz" lIns="0" tIns="0" rIns="0" bIns="0" rtlCol="0" anchor="t">
            <a:noAutofit/>
          </a:bodyPr>
          <a:lstStyle/>
          <a:p>
            <a:r>
              <a:rPr lang="en-US" sz="900">
                <a:cs typeface="Calibri"/>
              </a:rPr>
              <a:t>Acevedo, Edgar., </a:t>
            </a:r>
            <a:r>
              <a:rPr lang="en-US" sz="900" err="1">
                <a:cs typeface="Calibri"/>
              </a:rPr>
              <a:t>Batongmalaki</a:t>
            </a:r>
            <a:r>
              <a:rPr lang="en-US" sz="900">
                <a:cs typeface="Calibri"/>
              </a:rPr>
              <a:t>, Justine., </a:t>
            </a:r>
            <a:r>
              <a:rPr lang="en-US" sz="900" err="1">
                <a:cs typeface="Calibri"/>
              </a:rPr>
              <a:t>Phanvilay</a:t>
            </a:r>
            <a:r>
              <a:rPr lang="en-US" sz="900">
                <a:cs typeface="Calibri"/>
              </a:rPr>
              <a:t>, Linda.,</a:t>
            </a:r>
            <a:br>
              <a:rPr lang="en-US" sz="900">
                <a:cs typeface="Calibri"/>
              </a:rPr>
            </a:br>
            <a:r>
              <a:rPr lang="en-US" sz="900">
                <a:cs typeface="Calibri"/>
              </a:rPr>
              <a:t>Vu, Danny., </a:t>
            </a:r>
            <a:r>
              <a:rPr lang="en-US" sz="900" err="1">
                <a:cs typeface="Calibri"/>
              </a:rPr>
              <a:t>Yacho</a:t>
            </a:r>
            <a:r>
              <a:rPr lang="en-US" sz="900">
                <a:cs typeface="Calibri"/>
              </a:rPr>
              <a:t>, Jean-Marcel.</a:t>
            </a:r>
          </a:p>
        </p:txBody>
      </p:sp>
      <p:sp>
        <p:nvSpPr>
          <p:cNvPr id="17" name="Text Placeholder 16"/>
          <p:cNvSpPr>
            <a:spLocks noGrp="1"/>
          </p:cNvSpPr>
          <p:nvPr>
            <p:ph type="body" sz="quarter" idx="14"/>
          </p:nvPr>
        </p:nvSpPr>
        <p:spPr>
          <a:xfrm>
            <a:off x="1939212" y="36396"/>
            <a:ext cx="5113695" cy="557213"/>
          </a:xfrm>
        </p:spPr>
        <p:txBody>
          <a:bodyPr/>
          <a:lstStyle/>
          <a:p>
            <a:r>
              <a:rPr lang="en-US" sz="1650">
                <a:cs typeface="Calibri"/>
              </a:rPr>
              <a:t>Team Infrared – Infrared Arena</a:t>
            </a:r>
            <a:endParaRPr lang="en-US"/>
          </a:p>
        </p:txBody>
      </p:sp>
      <p:sp>
        <p:nvSpPr>
          <p:cNvPr id="8" name="Rectangle 7"/>
          <p:cNvSpPr/>
          <p:nvPr/>
        </p:nvSpPr>
        <p:spPr>
          <a:xfrm>
            <a:off x="169083" y="1045617"/>
            <a:ext cx="2088857" cy="230289"/>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Executive Summary</a:t>
            </a:r>
          </a:p>
        </p:txBody>
      </p:sp>
      <p:sp>
        <p:nvSpPr>
          <p:cNvPr id="10" name="Rectangle 9"/>
          <p:cNvSpPr/>
          <p:nvPr/>
        </p:nvSpPr>
        <p:spPr>
          <a:xfrm>
            <a:off x="2389271" y="1049838"/>
            <a:ext cx="3238270" cy="227459"/>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Conceptual Design Phase</a:t>
            </a:r>
          </a:p>
        </p:txBody>
      </p:sp>
      <p:sp>
        <p:nvSpPr>
          <p:cNvPr id="14" name="Rectangle 13"/>
          <p:cNvSpPr/>
          <p:nvPr/>
        </p:nvSpPr>
        <p:spPr>
          <a:xfrm>
            <a:off x="163582" y="3280805"/>
            <a:ext cx="2084832" cy="222240"/>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Background</a:t>
            </a:r>
          </a:p>
        </p:txBody>
      </p:sp>
      <p:sp>
        <p:nvSpPr>
          <p:cNvPr id="21" name="TextBox 20"/>
          <p:cNvSpPr txBox="1"/>
          <p:nvPr/>
        </p:nvSpPr>
        <p:spPr>
          <a:xfrm>
            <a:off x="209016" y="1266550"/>
            <a:ext cx="1991868" cy="1917834"/>
          </a:xfrm>
          <a:prstGeom prst="rect">
            <a:avLst/>
          </a:prstGeom>
          <a:noFill/>
        </p:spPr>
        <p:txBody>
          <a:bodyPr wrap="square" lIns="42863" tIns="42863" rIns="42863" bIns="42863" rtlCol="0" anchor="t">
            <a:spAutoFit/>
          </a:bodyPr>
          <a:lstStyle/>
          <a:p>
            <a:pPr algn="just">
              <a:spcAft>
                <a:spcPts val="141"/>
              </a:spcAft>
            </a:pPr>
            <a:r>
              <a:rPr lang="en-US" sz="850">
                <a:ea typeface="+mn-lt"/>
                <a:cs typeface="+mn-lt"/>
              </a:rPr>
              <a:t>Our objective is to develop a system that would reimagine the gameplay experience of the popular nostalgic game laser tag. We intend to build an application that would allow users to play on their mobile devices and host private matches with wider field coverage. The system is composed of a physical laser gun which we are attuning to our application and the mobile application. The application is being created in Unity. Our focus is software heavy and the application will utilize cloud services for multiplayer usage and be available for Android devices.</a:t>
            </a:r>
            <a:endParaRPr lang="en-US" sz="850"/>
          </a:p>
        </p:txBody>
      </p:sp>
      <p:sp>
        <p:nvSpPr>
          <p:cNvPr id="22" name="TextBox 21"/>
          <p:cNvSpPr txBox="1"/>
          <p:nvPr/>
        </p:nvSpPr>
        <p:spPr>
          <a:xfrm>
            <a:off x="202488" y="3527728"/>
            <a:ext cx="2042542" cy="2982228"/>
          </a:xfrm>
          <a:prstGeom prst="rect">
            <a:avLst/>
          </a:prstGeom>
          <a:noFill/>
        </p:spPr>
        <p:txBody>
          <a:bodyPr wrap="square" lIns="42863" tIns="42863" rIns="42863" bIns="42863" rtlCol="0" anchor="t">
            <a:spAutoFit/>
          </a:bodyPr>
          <a:lstStyle/>
          <a:p>
            <a:pPr algn="just">
              <a:spcAft>
                <a:spcPts val="141"/>
              </a:spcAft>
            </a:pPr>
            <a:r>
              <a:rPr lang="en-US" sz="750">
                <a:latin typeface="Calibri"/>
                <a:cs typeface="Calibri"/>
              </a:rPr>
              <a:t>Our sponsor for this project is our senior design professor, Shawn </a:t>
            </a:r>
            <a:r>
              <a:rPr lang="en-US" sz="750" err="1">
                <a:latin typeface="Calibri"/>
                <a:cs typeface="Calibri"/>
              </a:rPr>
              <a:t>Gieser</a:t>
            </a:r>
            <a:r>
              <a:rPr lang="en-US" sz="750">
                <a:latin typeface="Calibri"/>
                <a:cs typeface="Calibri"/>
              </a:rPr>
              <a:t>. </a:t>
            </a:r>
            <a:r>
              <a:rPr lang="en-US" sz="750" err="1">
                <a:latin typeface="Calibri"/>
                <a:cs typeface="Calibri"/>
              </a:rPr>
              <a:t>Gieser</a:t>
            </a:r>
            <a:r>
              <a:rPr lang="en-US" sz="750">
                <a:latin typeface="Calibri"/>
                <a:cs typeface="Calibri"/>
              </a:rPr>
              <a:t> has given us this project to in hopes that we can create a next generation laser tag app. </a:t>
            </a:r>
            <a:r>
              <a:rPr lang="en-US" sz="750">
                <a:ea typeface="+mn-lt"/>
                <a:cs typeface="+mn-lt"/>
              </a:rPr>
              <a:t>Similar products already exist, but our goal is to improve upon the products that are currently in market.</a:t>
            </a:r>
            <a:endParaRPr lang="en-US" sz="750">
              <a:latin typeface="Calibri"/>
              <a:cs typeface="Calibri"/>
            </a:endParaRPr>
          </a:p>
          <a:p>
            <a:pPr algn="just">
              <a:spcAft>
                <a:spcPts val="141"/>
              </a:spcAft>
            </a:pPr>
            <a:r>
              <a:rPr lang="en-US" sz="750">
                <a:latin typeface="Calibri"/>
                <a:cs typeface="Calibri"/>
              </a:rPr>
              <a:t>One growing phenomenon Americans have seen within the last decade, is the rise of eSports and popularity of multiplayer video games.  However, on the other side, we find classic entertainment games such as laser tag falling behind. While technology has allowed game mechanics to improve and enhance game equipment and player experience, laser tag is ultimately often viewed as a service that is provided by laser tag centers and entertainment venues and is often not accessible everywhere. We aim to build an application that will enable users to play laser tag through their mobile devices anytime, anywhere. Its greater accessibility would encourage users to reconnect with one another, save costs from traveling, using facilities and equipment, and maintain physical activity.</a:t>
            </a:r>
            <a:endParaRPr lang="en-US" sz="750">
              <a:ea typeface="+mn-lt"/>
              <a:cs typeface="+mn-lt"/>
            </a:endParaRPr>
          </a:p>
          <a:p>
            <a:pPr marL="60325" indent="-60325">
              <a:spcAft>
                <a:spcPts val="141"/>
              </a:spcAft>
              <a:buFont typeface="Arial" panose="020B0604020202020204" pitchFamily="34" charset="0"/>
              <a:buChar char="•"/>
            </a:pPr>
            <a:endParaRPr lang="en-US" sz="650">
              <a:latin typeface="Arial" panose="020B0604020202020204" pitchFamily="34" charset="0"/>
              <a:cs typeface="Arial" panose="020B0604020202020204" pitchFamily="34" charset="0"/>
            </a:endParaRPr>
          </a:p>
        </p:txBody>
      </p:sp>
      <p:sp>
        <p:nvSpPr>
          <p:cNvPr id="23" name="TextBox 22"/>
          <p:cNvSpPr txBox="1"/>
          <p:nvPr/>
        </p:nvSpPr>
        <p:spPr>
          <a:xfrm>
            <a:off x="2423125" y="1276736"/>
            <a:ext cx="3181219" cy="1887056"/>
          </a:xfrm>
          <a:prstGeom prst="rect">
            <a:avLst/>
          </a:prstGeom>
          <a:noFill/>
        </p:spPr>
        <p:txBody>
          <a:bodyPr wrap="square" lIns="42863" tIns="42863" rIns="42863" bIns="42863" rtlCol="0" anchor="t">
            <a:spAutoFit/>
          </a:bodyPr>
          <a:lstStyle/>
          <a:p>
            <a:pPr algn="just">
              <a:spcAft>
                <a:spcPts val="141"/>
              </a:spcAft>
            </a:pPr>
            <a:r>
              <a:rPr lang="en-US" sz="900" dirty="0">
                <a:latin typeface="Calibri"/>
                <a:cs typeface="Arial"/>
              </a:rPr>
              <a:t>The system will consist of the user's mobile device, and a laser tag gun containing an emitter and sensors. The primary feature of the product is to leverage cloud services to allow end-users the ability to play laser tag through a mobile device. The application will be integrated with a modified version of the discontinued RECOIL laser tag system, where we intend to intercept the existing Bluetooth signal to connect our mobile devices to the laser tag gun. We will also improve their system by enhancing the UI experience, with a more robust mobile application. The RECOIL system was limited in that players all had to connect to one Wi-Fi access point in order to play together, our system will be a cloud-based system that allows players to join games over any internet connection.</a:t>
            </a:r>
            <a:endParaRPr lang="en-US" sz="900" dirty="0">
              <a:latin typeface="Calibri"/>
              <a:cs typeface="Arial" panose="020B0604020202020204" pitchFamily="34" charset="0"/>
            </a:endParaRPr>
          </a:p>
        </p:txBody>
      </p:sp>
      <p:sp>
        <p:nvSpPr>
          <p:cNvPr id="27" name="TextBox 26"/>
          <p:cNvSpPr txBox="1"/>
          <p:nvPr/>
        </p:nvSpPr>
        <p:spPr>
          <a:xfrm>
            <a:off x="7734374" y="3134336"/>
            <a:ext cx="1135058" cy="143308"/>
          </a:xfrm>
          <a:prstGeom prst="rect">
            <a:avLst/>
          </a:prstGeom>
          <a:noFill/>
        </p:spPr>
        <p:txBody>
          <a:bodyPr wrap="square" lIns="42863" tIns="21431" rIns="42863" bIns="21431" rtlCol="0" anchor="t">
            <a:spAutoFit/>
          </a:bodyPr>
          <a:lstStyle/>
          <a:p>
            <a:pPr algn="ctr">
              <a:spcAft>
                <a:spcPts val="141"/>
              </a:spcAft>
            </a:pPr>
            <a:r>
              <a:rPr lang="en-US" sz="650" i="1">
                <a:latin typeface="Arial"/>
                <a:cs typeface="Arial"/>
              </a:rPr>
              <a:t>Figure 3. Product Interface</a:t>
            </a:r>
            <a:endParaRPr lang="en-US" sz="656" i="1">
              <a:latin typeface="Arial" panose="020B0604020202020204" pitchFamily="34" charset="0"/>
              <a:cs typeface="Arial" panose="020B0604020202020204" pitchFamily="34" charset="0"/>
            </a:endParaRPr>
          </a:p>
        </p:txBody>
      </p:sp>
      <p:sp>
        <p:nvSpPr>
          <p:cNvPr id="20" name="Rectangle 19"/>
          <p:cNvSpPr/>
          <p:nvPr/>
        </p:nvSpPr>
        <p:spPr>
          <a:xfrm>
            <a:off x="2397308" y="3288934"/>
            <a:ext cx="3227832" cy="222240"/>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Detailed Design Phase</a:t>
            </a:r>
          </a:p>
        </p:txBody>
      </p:sp>
      <p:sp>
        <p:nvSpPr>
          <p:cNvPr id="30" name="Rectangle 29"/>
          <p:cNvSpPr/>
          <p:nvPr/>
        </p:nvSpPr>
        <p:spPr>
          <a:xfrm>
            <a:off x="5753695" y="1048483"/>
            <a:ext cx="3231857" cy="226264"/>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Prototype &amp; Test</a:t>
            </a:r>
          </a:p>
        </p:txBody>
      </p:sp>
      <p:sp>
        <p:nvSpPr>
          <p:cNvPr id="32" name="Rectangle 31"/>
          <p:cNvSpPr/>
          <p:nvPr/>
        </p:nvSpPr>
        <p:spPr>
          <a:xfrm>
            <a:off x="5757720" y="5212589"/>
            <a:ext cx="3227832" cy="222240"/>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References</a:t>
            </a:r>
          </a:p>
        </p:txBody>
      </p:sp>
      <p:sp>
        <p:nvSpPr>
          <p:cNvPr id="33" name="Rectangle 32"/>
          <p:cNvSpPr/>
          <p:nvPr/>
        </p:nvSpPr>
        <p:spPr>
          <a:xfrm>
            <a:off x="5748484" y="3288934"/>
            <a:ext cx="3227832" cy="222240"/>
          </a:xfrm>
          <a:prstGeom prst="rect">
            <a:avLst/>
          </a:prstGeom>
          <a:gradFill>
            <a:gsLst>
              <a:gs pos="0">
                <a:srgbClr val="1E41A0"/>
              </a:gs>
              <a:gs pos="50000">
                <a:srgbClr val="1E41A0">
                  <a:alpha val="65000"/>
                </a:srgbClr>
              </a:gs>
              <a:gs pos="100000">
                <a:srgbClr val="1E41A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844" b="1">
                <a:solidFill>
                  <a:schemeClr val="bg1"/>
                </a:solidFill>
              </a:rPr>
              <a:t>Conclusions</a:t>
            </a:r>
          </a:p>
        </p:txBody>
      </p:sp>
      <p:sp>
        <p:nvSpPr>
          <p:cNvPr id="34" name="TextBox 33"/>
          <p:cNvSpPr txBox="1"/>
          <p:nvPr/>
        </p:nvSpPr>
        <p:spPr>
          <a:xfrm>
            <a:off x="2425926" y="3482284"/>
            <a:ext cx="3178418" cy="1476687"/>
          </a:xfrm>
          <a:prstGeom prst="rect">
            <a:avLst/>
          </a:prstGeom>
          <a:noFill/>
        </p:spPr>
        <p:txBody>
          <a:bodyPr wrap="square" lIns="42863" tIns="42863" rIns="42863" bIns="42863" rtlCol="0" anchor="t">
            <a:spAutoFit/>
          </a:bodyPr>
          <a:lstStyle/>
          <a:p>
            <a:pPr algn="just"/>
            <a:r>
              <a:rPr lang="en-US" sz="700" dirty="0">
                <a:ea typeface="+mn-lt"/>
                <a:cs typeface="+mn-lt"/>
              </a:rPr>
              <a:t>The client layer, which includes the customers phone, is expected to include these dependencies: GPS, mobile internet connection, Bluetooth, and Wi-Fi. The client will be the host of our project, the application “Infrared Arena”. The tagging subsystem is comprised of the infrared laser and sensors on the blasters for targeting and sensing hits from other players. The software used is Bluetooth low energy which will allow connection between the laser guns and the client. The Network subsystem is the link between every other subsystem. Every bit of data is transferred to and from this subsystem. This data is collected in the cloud, received through transmissions from the Network layer and after processing, the data is stored in the Database that is managed by our cloud server.</a:t>
            </a:r>
            <a:endParaRPr lang="en-US" sz="700" dirty="0">
              <a:cs typeface="Calibri"/>
            </a:endParaRPr>
          </a:p>
          <a:p>
            <a:pPr algn="just"/>
            <a:endParaRPr lang="en-US" sz="650" dirty="0">
              <a:cs typeface="Arial"/>
            </a:endParaRPr>
          </a:p>
          <a:p>
            <a:pPr algn="just"/>
            <a:r>
              <a:rPr lang="en-US" sz="650" dirty="0">
                <a:cs typeface="Arial"/>
              </a:rPr>
              <a:t>We constructed our system's architecture to better visualize our system's layout of abstraction to another level of detail (Figure 1).</a:t>
            </a:r>
            <a:endParaRPr lang="en-US" sz="1750" dirty="0">
              <a:cs typeface="Calibri"/>
            </a:endParaRPr>
          </a:p>
        </p:txBody>
      </p:sp>
      <p:sp>
        <p:nvSpPr>
          <p:cNvPr id="35" name="TextBox 34"/>
          <p:cNvSpPr txBox="1"/>
          <p:nvPr/>
        </p:nvSpPr>
        <p:spPr>
          <a:xfrm>
            <a:off x="5814848" y="3529746"/>
            <a:ext cx="3005194" cy="1638270"/>
          </a:xfrm>
          <a:prstGeom prst="rect">
            <a:avLst/>
          </a:prstGeom>
          <a:noFill/>
        </p:spPr>
        <p:txBody>
          <a:bodyPr wrap="square" lIns="42863" tIns="42863" rIns="42863" bIns="42863" rtlCol="0" anchor="t">
            <a:spAutoFit/>
          </a:bodyPr>
          <a:lstStyle/>
          <a:p>
            <a:pPr>
              <a:spcAft>
                <a:spcPts val="141"/>
              </a:spcAft>
            </a:pPr>
            <a:r>
              <a:rPr lang="en-US" sz="1000" dirty="0">
                <a:cs typeface="Arial"/>
              </a:rPr>
              <a:t>What we have accomplished is a completed user interface, pinging system for team communication, a real-world map to display to players using </a:t>
            </a:r>
            <a:r>
              <a:rPr lang="en-US" sz="1000" dirty="0" err="1">
                <a:cs typeface="Arial"/>
              </a:rPr>
              <a:t>MapBox</a:t>
            </a:r>
            <a:r>
              <a:rPr lang="en-US" sz="1000" dirty="0">
                <a:cs typeface="Arial"/>
              </a:rPr>
              <a:t>, connection between the Bluetooth in our app and the Recoil Gun, a cloud server using Firebase, and integration testing.</a:t>
            </a:r>
          </a:p>
          <a:p>
            <a:pPr>
              <a:spcAft>
                <a:spcPts val="141"/>
              </a:spcAft>
            </a:pPr>
            <a:r>
              <a:rPr lang="en-US" sz="1000" dirty="0">
                <a:cs typeface="Arial"/>
              </a:rPr>
              <a:t>In the future, we hope to work on field testing of our product, further improvement of its features such as a large multiplayer connection, and release onto the Google Play Store.</a:t>
            </a:r>
          </a:p>
        </p:txBody>
      </p:sp>
      <p:sp>
        <p:nvSpPr>
          <p:cNvPr id="36" name="TextBox 35"/>
          <p:cNvSpPr txBox="1"/>
          <p:nvPr/>
        </p:nvSpPr>
        <p:spPr>
          <a:xfrm>
            <a:off x="5759064" y="5457396"/>
            <a:ext cx="3221118" cy="758542"/>
          </a:xfrm>
          <a:prstGeom prst="rect">
            <a:avLst/>
          </a:prstGeom>
          <a:noFill/>
        </p:spPr>
        <p:txBody>
          <a:bodyPr wrap="square" lIns="42863" tIns="42863" rIns="42863" bIns="42863" rtlCol="0" anchor="t">
            <a:spAutoFit/>
          </a:bodyPr>
          <a:lstStyle/>
          <a:p>
            <a:pPr>
              <a:spcAft>
                <a:spcPts val="141"/>
              </a:spcAft>
            </a:pPr>
            <a:r>
              <a:rPr lang="en-US" sz="700"/>
              <a:t>1.  Pointer Clicker. Recoil Laser Tag Review. https://pointerclicker.com/recoil-laser-tag-review/</a:t>
            </a:r>
          </a:p>
          <a:p>
            <a:pPr>
              <a:spcAft>
                <a:spcPts val="141"/>
              </a:spcAft>
            </a:pPr>
            <a:r>
              <a:rPr lang="en-US" sz="700"/>
              <a:t>2. Scientific American. How does Bluetooth work?, //www.scientificamerican.com/article/expertshow-does-bluetooth-work/</a:t>
            </a:r>
          </a:p>
          <a:p>
            <a:pPr>
              <a:spcAft>
                <a:spcPts val="141"/>
              </a:spcAft>
            </a:pPr>
            <a:r>
              <a:rPr lang="en-US" sz="700"/>
              <a:t>3. Recoil Open Resource Documentation, </a:t>
            </a:r>
            <a:r>
              <a:rPr lang="en-US" sz="700">
                <a:hlinkClick r:id="rId3">
                  <a:extLst>
                    <a:ext uri="{A12FA001-AC4F-418D-AE19-62706E023703}">
                      <ahyp:hlinkClr xmlns:ahyp="http://schemas.microsoft.com/office/drawing/2018/hyperlinkcolor" val="tx"/>
                    </a:ext>
                  </a:extLst>
                </a:hlinkClick>
              </a:rPr>
              <a:t>https://www.theworldisnowgame.com/open-source/</a:t>
            </a:r>
            <a:endParaRPr lang="en-US" sz="700">
              <a:latin typeface="Arial"/>
              <a:cs typeface="Arial"/>
            </a:endParaRPr>
          </a:p>
        </p:txBody>
      </p:sp>
      <p:sp>
        <p:nvSpPr>
          <p:cNvPr id="25" name="Text Placeholder 16">
            <a:extLst>
              <a:ext uri="{FF2B5EF4-FFF2-40B4-BE49-F238E27FC236}">
                <a16:creationId xmlns:a16="http://schemas.microsoft.com/office/drawing/2014/main" id="{C829D760-A267-4E10-A3D3-C249C39E5A99}"/>
              </a:ext>
            </a:extLst>
          </p:cNvPr>
          <p:cNvSpPr txBox="1">
            <a:spLocks/>
          </p:cNvSpPr>
          <p:nvPr/>
        </p:nvSpPr>
        <p:spPr>
          <a:xfrm>
            <a:off x="2999254" y="799677"/>
            <a:ext cx="2993609" cy="151484"/>
          </a:xfrm>
          <a:prstGeom prst="rect">
            <a:avLst/>
          </a:prstGeom>
        </p:spPr>
        <p:txBody>
          <a:bodyPr vert="horz" lIns="0" tIns="0" rIns="0" bIns="0" rtlCol="0" anchor="ctr">
            <a:noAutofit/>
          </a:bodyPr>
          <a:lstStyle>
            <a:lvl1pPr marL="0" indent="0" algn="ctr" defTabSz="3762024" rtl="0" eaLnBrk="1" latinLnBrk="0" hangingPunct="1">
              <a:spcBef>
                <a:spcPct val="20000"/>
              </a:spcBef>
              <a:buFont typeface="Arial" panose="020B0604020202020204" pitchFamily="34" charset="0"/>
              <a:buNone/>
              <a:defRPr sz="7200" b="1" kern="1200">
                <a:solidFill>
                  <a:schemeClr val="tx1"/>
                </a:solidFill>
                <a:latin typeface="+mn-lt"/>
                <a:ea typeface="+mn-ea"/>
                <a:cs typeface="+mn-cs"/>
              </a:defRPr>
            </a:lvl1pPr>
            <a:lvl2pPr marL="3056645" indent="-1175633" algn="l" defTabSz="3762024"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r>
              <a:rPr lang="en-US" sz="900"/>
              <a:t>CSE Senior Design</a:t>
            </a:r>
          </a:p>
        </p:txBody>
      </p:sp>
      <p:pic>
        <p:nvPicPr>
          <p:cNvPr id="7" name="Picture 8" descr="A picture containing screenshot&#10;&#10;Description generated with very high confidence">
            <a:extLst>
              <a:ext uri="{FF2B5EF4-FFF2-40B4-BE49-F238E27FC236}">
                <a16:creationId xmlns:a16="http://schemas.microsoft.com/office/drawing/2014/main" id="{8B720FF0-4EB7-4F23-91F8-2BF3FF9B61A9}"/>
              </a:ext>
            </a:extLst>
          </p:cNvPr>
          <p:cNvPicPr>
            <a:picLocks noChangeAspect="1"/>
          </p:cNvPicPr>
          <p:nvPr/>
        </p:nvPicPr>
        <p:blipFill>
          <a:blip r:embed="rId4"/>
          <a:stretch>
            <a:fillRect/>
          </a:stretch>
        </p:blipFill>
        <p:spPr>
          <a:xfrm>
            <a:off x="2628514" y="4911559"/>
            <a:ext cx="2743200" cy="1343304"/>
          </a:xfrm>
          <a:prstGeom prst="rect">
            <a:avLst/>
          </a:prstGeom>
        </p:spPr>
      </p:pic>
      <p:sp>
        <p:nvSpPr>
          <p:cNvPr id="37" name="TextBox 36">
            <a:extLst>
              <a:ext uri="{FF2B5EF4-FFF2-40B4-BE49-F238E27FC236}">
                <a16:creationId xmlns:a16="http://schemas.microsoft.com/office/drawing/2014/main" id="{E579CC57-ADD6-4A89-850C-CAD10E992AAB}"/>
              </a:ext>
            </a:extLst>
          </p:cNvPr>
          <p:cNvSpPr txBox="1"/>
          <p:nvPr/>
        </p:nvSpPr>
        <p:spPr>
          <a:xfrm>
            <a:off x="3229191" y="6254863"/>
            <a:ext cx="1497275" cy="143308"/>
          </a:xfrm>
          <a:prstGeom prst="rect">
            <a:avLst/>
          </a:prstGeom>
          <a:noFill/>
        </p:spPr>
        <p:txBody>
          <a:bodyPr wrap="square" lIns="42863" tIns="21431" rIns="42863" bIns="21431" rtlCol="0" anchor="t">
            <a:spAutoFit/>
          </a:bodyPr>
          <a:lstStyle/>
          <a:p>
            <a:pPr algn="ctr">
              <a:spcAft>
                <a:spcPts val="141"/>
              </a:spcAft>
            </a:pPr>
            <a:r>
              <a:rPr lang="en-US" sz="650" i="1">
                <a:latin typeface="Arial"/>
                <a:cs typeface="Arial"/>
              </a:rPr>
              <a:t>Figure 1. System Data Flow Diagram</a:t>
            </a:r>
            <a:endParaRPr lang="en-US" sz="656" i="1">
              <a:latin typeface="Arial" panose="020B0604020202020204" pitchFamily="34" charset="0"/>
              <a:cs typeface="Arial" panose="020B0604020202020204" pitchFamily="34" charset="0"/>
            </a:endParaRPr>
          </a:p>
        </p:txBody>
      </p:sp>
      <p:pic>
        <p:nvPicPr>
          <p:cNvPr id="2" name="Picture 3" descr="A picture containing indoor, toy, sitting, table&#10;&#10;Description generated with very high confidence">
            <a:extLst>
              <a:ext uri="{FF2B5EF4-FFF2-40B4-BE49-F238E27FC236}">
                <a16:creationId xmlns:a16="http://schemas.microsoft.com/office/drawing/2014/main" id="{5940C136-1488-42C7-97C6-EF481F0D33C1}"/>
              </a:ext>
            </a:extLst>
          </p:cNvPr>
          <p:cNvPicPr>
            <a:picLocks noChangeAspect="1"/>
          </p:cNvPicPr>
          <p:nvPr/>
        </p:nvPicPr>
        <p:blipFill>
          <a:blip r:embed="rId5"/>
          <a:stretch>
            <a:fillRect/>
          </a:stretch>
        </p:blipFill>
        <p:spPr>
          <a:xfrm>
            <a:off x="5992863" y="1988129"/>
            <a:ext cx="1492340" cy="1124269"/>
          </a:xfrm>
          <a:prstGeom prst="rect">
            <a:avLst/>
          </a:prstGeom>
        </p:spPr>
      </p:pic>
      <p:sp>
        <p:nvSpPr>
          <p:cNvPr id="31" name="TextBox 30">
            <a:extLst>
              <a:ext uri="{FF2B5EF4-FFF2-40B4-BE49-F238E27FC236}">
                <a16:creationId xmlns:a16="http://schemas.microsoft.com/office/drawing/2014/main" id="{F857C817-B05B-4EC2-AC04-2168E7DF5BF5}"/>
              </a:ext>
            </a:extLst>
          </p:cNvPr>
          <p:cNvSpPr txBox="1"/>
          <p:nvPr/>
        </p:nvSpPr>
        <p:spPr>
          <a:xfrm>
            <a:off x="6095621" y="3147329"/>
            <a:ext cx="1309346" cy="143308"/>
          </a:xfrm>
          <a:prstGeom prst="rect">
            <a:avLst/>
          </a:prstGeom>
          <a:noFill/>
        </p:spPr>
        <p:txBody>
          <a:bodyPr wrap="square" lIns="42863" tIns="21431" rIns="42863" bIns="21431" rtlCol="0" anchor="t">
            <a:spAutoFit/>
          </a:bodyPr>
          <a:lstStyle/>
          <a:p>
            <a:pPr algn="ctr">
              <a:spcAft>
                <a:spcPts val="141"/>
              </a:spcAft>
            </a:pPr>
            <a:r>
              <a:rPr lang="en-US" sz="650" i="1">
                <a:latin typeface="Arial"/>
                <a:cs typeface="Arial"/>
              </a:rPr>
              <a:t>Figure 2. RECOIL Equipment</a:t>
            </a:r>
            <a:endParaRPr lang="en-US" sz="650" i="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5B6222F-F029-4D23-A4B0-0AF0308130F5}"/>
              </a:ext>
            </a:extLst>
          </p:cNvPr>
          <p:cNvSpPr txBox="1"/>
          <p:nvPr/>
        </p:nvSpPr>
        <p:spPr>
          <a:xfrm>
            <a:off x="5751702" y="1261193"/>
            <a:ext cx="1997185" cy="738664"/>
          </a:xfrm>
          <a:prstGeom prst="rect">
            <a:avLst/>
          </a:prstGeom>
          <a:noFill/>
        </p:spPr>
        <p:txBody>
          <a:bodyPr wrap="square" rtlCol="0">
            <a:spAutoFit/>
          </a:bodyPr>
          <a:lstStyle/>
          <a:p>
            <a:r>
              <a:rPr lang="en-US" sz="700" dirty="0"/>
              <a:t>Figure 2 shows the Recoil Kit guns that we are using in tandem with our application shown in Figure 3. Due to COVID-19, we have not implemented field testing at this time, but are testing the multiplayer functionality with multiple Android devices and tablets</a:t>
            </a:r>
          </a:p>
        </p:txBody>
      </p:sp>
      <p:pic>
        <p:nvPicPr>
          <p:cNvPr id="9" name="Picture 8">
            <a:extLst>
              <a:ext uri="{FF2B5EF4-FFF2-40B4-BE49-F238E27FC236}">
                <a16:creationId xmlns:a16="http://schemas.microsoft.com/office/drawing/2014/main" id="{EBCAA9A8-D179-4E8F-B24A-72DC63313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6364" y="1297226"/>
            <a:ext cx="1030990" cy="1814543"/>
          </a:xfrm>
          <a:prstGeom prst="rect">
            <a:avLst/>
          </a:prstGeom>
        </p:spPr>
      </p:pic>
      <p:sp>
        <p:nvSpPr>
          <p:cNvPr id="6" name="TextBox 5">
            <a:extLst>
              <a:ext uri="{FF2B5EF4-FFF2-40B4-BE49-F238E27FC236}">
                <a16:creationId xmlns:a16="http://schemas.microsoft.com/office/drawing/2014/main" id="{CBE31152-9DD1-442B-93D2-FFC4E102BBC7}"/>
              </a:ext>
            </a:extLst>
          </p:cNvPr>
          <p:cNvSpPr txBox="1"/>
          <p:nvPr/>
        </p:nvSpPr>
        <p:spPr>
          <a:xfrm>
            <a:off x="166463" y="6506661"/>
            <a:ext cx="2862103" cy="276999"/>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cs typeface="Calibri"/>
              </a:rPr>
              <a:t>Spring 2020 Senior Design Demo</a:t>
            </a:r>
          </a:p>
        </p:txBody>
      </p:sp>
      <p:sp>
        <p:nvSpPr>
          <p:cNvPr id="38" name="TextBox 37">
            <a:extLst>
              <a:ext uri="{FF2B5EF4-FFF2-40B4-BE49-F238E27FC236}">
                <a16:creationId xmlns:a16="http://schemas.microsoft.com/office/drawing/2014/main" id="{0DE26DD7-1EBB-41E1-B243-8F6E778903A6}"/>
              </a:ext>
            </a:extLst>
          </p:cNvPr>
          <p:cNvSpPr txBox="1"/>
          <p:nvPr/>
        </p:nvSpPr>
        <p:spPr>
          <a:xfrm>
            <a:off x="7603634" y="6506662"/>
            <a:ext cx="1055550" cy="276999"/>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cs typeface="Calibri"/>
              </a:rPr>
              <a:t>May 15, 2020</a:t>
            </a:r>
          </a:p>
        </p:txBody>
      </p:sp>
      <p:pic>
        <p:nvPicPr>
          <p:cNvPr id="18" name="Picture 18" descr="A picture containing drawing&#10;&#10;Description generated with very high confidence">
            <a:extLst>
              <a:ext uri="{FF2B5EF4-FFF2-40B4-BE49-F238E27FC236}">
                <a16:creationId xmlns:a16="http://schemas.microsoft.com/office/drawing/2014/main" id="{D7BBBE1F-1C48-4363-B895-520A8DED53E1}"/>
              </a:ext>
            </a:extLst>
          </p:cNvPr>
          <p:cNvPicPr>
            <a:picLocks noChangeAspect="1"/>
          </p:cNvPicPr>
          <p:nvPr/>
        </p:nvPicPr>
        <p:blipFill>
          <a:blip r:embed="rId7"/>
          <a:stretch>
            <a:fillRect/>
          </a:stretch>
        </p:blipFill>
        <p:spPr>
          <a:xfrm>
            <a:off x="7051313" y="97424"/>
            <a:ext cx="898293" cy="886786"/>
          </a:xfrm>
          <a:prstGeom prst="rect">
            <a:avLst/>
          </a:prstGeom>
        </p:spPr>
      </p:pic>
    </p:spTree>
    <p:extLst>
      <p:ext uri="{BB962C8B-B14F-4D97-AF65-F5344CB8AC3E}">
        <p14:creationId xmlns:p14="http://schemas.microsoft.com/office/powerpoint/2010/main" val="929244039"/>
      </p:ext>
    </p:extLst>
  </p:cSld>
  <p:clrMapOvr>
    <a:masterClrMapping/>
  </p:clrMapOvr>
</p:sld>
</file>

<file path=ppt/theme/theme1.xml><?xml version="1.0" encoding="utf-8"?>
<a:theme xmlns:a="http://schemas.openxmlformats.org/drawingml/2006/main" name="2016 HGW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A6703DF2ACB348AE6ABE3F0F01C0C1" ma:contentTypeVersion="27" ma:contentTypeDescription="Create a new document." ma:contentTypeScope="" ma:versionID="61b40aee187d06b1441f162e92116565">
  <xsd:schema xmlns:xsd="http://www.w3.org/2001/XMLSchema" xmlns:xs="http://www.w3.org/2001/XMLSchema" xmlns:p="http://schemas.microsoft.com/office/2006/metadata/properties" xmlns:ns2="e277f8b5-46b0-4455-a138-a0e3a3bb71eb" targetNamespace="http://schemas.microsoft.com/office/2006/metadata/properties" ma:root="true" ma:fieldsID="84acfed5bb14767d7b14f387d74cad31" ns2:_="">
    <xsd:import namespace="e277f8b5-46b0-4455-a138-a0e3a3bb71eb"/>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7f8b5-46b0-4455-a138-a0e3a3bb71eb"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e277f8b5-46b0-4455-a138-a0e3a3bb71eb" xsi:nil="true"/>
    <NotebookType xmlns="e277f8b5-46b0-4455-a138-a0e3a3bb71eb" xsi:nil="true"/>
    <CultureName xmlns="e277f8b5-46b0-4455-a138-a0e3a3bb71eb" xsi:nil="true"/>
    <TeamsChannelId xmlns="e277f8b5-46b0-4455-a138-a0e3a3bb71eb" xsi:nil="true"/>
    <Owner xmlns="e277f8b5-46b0-4455-a138-a0e3a3bb71eb">
      <UserInfo>
        <DisplayName/>
        <AccountId xsi:nil="true"/>
        <AccountType/>
      </UserInfo>
    </Owner>
    <Students xmlns="e277f8b5-46b0-4455-a138-a0e3a3bb71eb">
      <UserInfo>
        <DisplayName/>
        <AccountId xsi:nil="true"/>
        <AccountType/>
      </UserInfo>
    </Students>
    <Student_Groups xmlns="e277f8b5-46b0-4455-a138-a0e3a3bb71eb">
      <UserInfo>
        <DisplayName/>
        <AccountId xsi:nil="true"/>
        <AccountType/>
      </UserInfo>
    </Student_Groups>
    <Distribution_Groups xmlns="e277f8b5-46b0-4455-a138-a0e3a3bb71eb" xsi:nil="true"/>
    <AppVersion xmlns="e277f8b5-46b0-4455-a138-a0e3a3bb71eb" xsi:nil="true"/>
    <LMS_Mappings xmlns="e277f8b5-46b0-4455-a138-a0e3a3bb71eb" xsi:nil="true"/>
    <Invited_Teachers xmlns="e277f8b5-46b0-4455-a138-a0e3a3bb71eb" xsi:nil="true"/>
    <IsNotebookLocked xmlns="e277f8b5-46b0-4455-a138-a0e3a3bb71eb" xsi:nil="true"/>
    <DefaultSectionNames xmlns="e277f8b5-46b0-4455-a138-a0e3a3bb71eb" xsi:nil="true"/>
    <Math_Settings xmlns="e277f8b5-46b0-4455-a138-a0e3a3bb71eb" xsi:nil="true"/>
    <Invited_Students xmlns="e277f8b5-46b0-4455-a138-a0e3a3bb71eb" xsi:nil="true"/>
    <Self_Registration_Enabled xmlns="e277f8b5-46b0-4455-a138-a0e3a3bb71eb" xsi:nil="true"/>
    <Has_Teacher_Only_SectionGroup xmlns="e277f8b5-46b0-4455-a138-a0e3a3bb71eb" xsi:nil="true"/>
    <FolderType xmlns="e277f8b5-46b0-4455-a138-a0e3a3bb71eb" xsi:nil="true"/>
    <Is_Collaboration_Space_Locked xmlns="e277f8b5-46b0-4455-a138-a0e3a3bb71eb" xsi:nil="true"/>
    <Teachers xmlns="e277f8b5-46b0-4455-a138-a0e3a3bb71eb">
      <UserInfo>
        <DisplayName/>
        <AccountId xsi:nil="true"/>
        <AccountType/>
      </UserInfo>
    </Teachers>
  </documentManagement>
</p:properties>
</file>

<file path=customXml/itemProps1.xml><?xml version="1.0" encoding="utf-8"?>
<ds:datastoreItem xmlns:ds="http://schemas.openxmlformats.org/officeDocument/2006/customXml" ds:itemID="{53F25ACE-2546-4BB4-9298-B213D67D3359}">
  <ds:schemaRefs>
    <ds:schemaRef ds:uri="http://schemas.microsoft.com/sharepoint/v3/contenttype/forms"/>
  </ds:schemaRefs>
</ds:datastoreItem>
</file>

<file path=customXml/itemProps2.xml><?xml version="1.0" encoding="utf-8"?>
<ds:datastoreItem xmlns:ds="http://schemas.openxmlformats.org/officeDocument/2006/customXml" ds:itemID="{08E0531A-3A73-4AD8-A26C-70E291E0D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7f8b5-46b0-4455-a138-a0e3a3bb7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462251-1DE9-4443-965F-8F71F8E5330D}">
  <ds:schemaRefs>
    <ds:schemaRef ds:uri="http://purl.org/dc/elements/1.1/"/>
    <ds:schemaRef ds:uri="http://schemas.microsoft.com/office/2006/metadata/properties"/>
    <ds:schemaRef ds:uri="http://purl.org/dc/terms/"/>
    <ds:schemaRef ds:uri="http://schemas.microsoft.com/office/2006/documentManagement/types"/>
    <ds:schemaRef ds:uri="e277f8b5-46b0-4455-a138-a0e3a3bb71eb"/>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Letter Paper (8.5x11 in)</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2016 HGWS Workshop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Carreon</dc:creator>
  <cp:lastModifiedBy>Linda Phanvilay</cp:lastModifiedBy>
  <cp:revision>54</cp:revision>
  <dcterms:created xsi:type="dcterms:W3CDTF">2016-05-26T17:05:13Z</dcterms:created>
  <dcterms:modified xsi:type="dcterms:W3CDTF">2020-05-09T02:49:04Z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0x01010027A6703DF2ACB348AE6ABE3F0F01C0C1</vt:lpwstr>
  </property>
</Properties>
</file>